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1313" r:id="rId2"/>
    <p:sldId id="1314" r:id="rId3"/>
    <p:sldId id="1315" r:id="rId4"/>
    <p:sldId id="1316" r:id="rId5"/>
    <p:sldId id="1317" r:id="rId6"/>
    <p:sldId id="1318" r:id="rId7"/>
    <p:sldId id="1319" r:id="rId8"/>
    <p:sldId id="1320" r:id="rId9"/>
    <p:sldId id="1321" r:id="rId10"/>
    <p:sldId id="1322" r:id="rId11"/>
    <p:sldId id="1323" r:id="rId12"/>
    <p:sldId id="1324" r:id="rId13"/>
    <p:sldId id="1325" r:id="rId14"/>
    <p:sldId id="1326" r:id="rId15"/>
    <p:sldId id="1327" r:id="rId16"/>
    <p:sldId id="1328" r:id="rId17"/>
    <p:sldId id="1329" r:id="rId18"/>
    <p:sldId id="1330" r:id="rId19"/>
    <p:sldId id="1331" r:id="rId20"/>
    <p:sldId id="1332" r:id="rId21"/>
    <p:sldId id="1333" r:id="rId22"/>
    <p:sldId id="1334" r:id="rId23"/>
    <p:sldId id="1335" r:id="rId24"/>
    <p:sldId id="1336" r:id="rId25"/>
    <p:sldId id="1337" r:id="rId26"/>
    <p:sldId id="1338" r:id="rId27"/>
    <p:sldId id="1339" r:id="rId28"/>
    <p:sldId id="1340" r:id="rId29"/>
    <p:sldId id="1341" r:id="rId30"/>
    <p:sldId id="134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58"/>
  </p:normalViewPr>
  <p:slideViewPr>
    <p:cSldViewPr snapToGrid="0">
      <p:cViewPr varScale="1">
        <p:scale>
          <a:sx n="120" d="100"/>
          <a:sy n="120" d="100"/>
        </p:scale>
        <p:origin x="8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883AC-C237-7A19-C542-CA4E45EA31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FB4FDA-718E-E2BB-12D7-B037C33C87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CB67BD-D7B9-6F98-E123-FB1996DD8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7B12F-1A88-DE45-9A06-74B9FBA53F09}" type="datetimeFigureOut">
              <a:rPr lang="en-US" smtClean="0"/>
              <a:t>8/28/25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69CFA-9D0A-BD7D-7D9E-D8C2661CA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04AFA-316A-DDF6-95A9-C01D51E2F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80BF5-4B70-1949-B3CE-8DD9A32F7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287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CE207-B599-0F7C-711E-449279155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9AB7DE-B4D3-8D26-94B3-B2C5AEB8BB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476EB-5EB5-397C-233F-6C0335EE1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7B12F-1A88-DE45-9A06-74B9FBA53F09}" type="datetimeFigureOut">
              <a:rPr lang="en-US" smtClean="0"/>
              <a:t>8/28/25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5F496E-57BA-BCC2-1165-3C8A4AC0D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FFD50-66EC-2D88-D691-C27C2DB2B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80BF5-4B70-1949-B3CE-8DD9A32F7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116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ED5D89-4EA5-F9C2-7B50-E419C3BF2C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76974E-A2C7-851E-E0AB-D695CD9E01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D8C3D-A2E3-B3AE-26B3-E38C8F5D0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7B12F-1A88-DE45-9A06-74B9FBA53F09}" type="datetimeFigureOut">
              <a:rPr lang="en-US" smtClean="0"/>
              <a:t>8/28/25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87896D-7C8E-39F2-3F7D-EEEEDE457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DFF874-8A97-756D-F339-C2B676AA4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80BF5-4B70-1949-B3CE-8DD9A32F7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244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E391-8880-7B74-FD80-6A979C2DB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37548F-B392-1DE2-93AC-708E7DDF65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7D9A80-536A-351B-B226-956BB5DA7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7B12F-1A88-DE45-9A06-74B9FBA53F09}" type="datetimeFigureOut">
              <a:rPr lang="en-US" smtClean="0"/>
              <a:t>8/28/25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0E31D-645A-3791-416A-69AE46741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266CAD-93A7-33F6-B676-FB4321354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80BF5-4B70-1949-B3CE-8DD9A32F7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385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35C97-5C90-8F5B-3162-99E330A8B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EDEAAD-1795-3D63-DFF5-3914E5326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E07B6-3396-60B3-2885-1FA891924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7B12F-1A88-DE45-9A06-74B9FBA53F09}" type="datetimeFigureOut">
              <a:rPr lang="en-US" smtClean="0"/>
              <a:t>8/28/25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787B64-30A9-CC72-830F-3135E460D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F0476-0D61-6D10-D24B-36F43439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80BF5-4B70-1949-B3CE-8DD9A32F7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477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CC80E-84F3-193E-5473-D161F7018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25D61-0B57-5E39-228A-2A97440C3A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E7A1CA-6AEF-DF5E-9E2A-E989756F78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655191-E9E9-8514-50D8-97B3D6D06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7B12F-1A88-DE45-9A06-74B9FBA53F09}" type="datetimeFigureOut">
              <a:rPr lang="en-US" smtClean="0"/>
              <a:t>8/28/25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8D707B-4250-49D0-DED8-59C59A55E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4369AF-B310-3C34-3AC8-0149DAFF3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80BF5-4B70-1949-B3CE-8DD9A32F7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022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D9344-0695-6489-8725-1677B627C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2E6506-B98D-24F2-D3B5-C44652482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7164A-80C1-ADA1-5B40-237050ABE2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A261E0-DA59-8761-B948-1EE8EE8837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F51C4-21BF-A97E-9738-0014C56A53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9EA9AF-30BF-042F-3AEB-7B23395EB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7B12F-1A88-DE45-9A06-74B9FBA53F09}" type="datetimeFigureOut">
              <a:rPr lang="en-US" smtClean="0"/>
              <a:t>8/28/25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4F3939-EBBC-58FC-7103-E770EE95B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5F5470-DE63-20FD-462F-CF86CE699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80BF5-4B70-1949-B3CE-8DD9A32F7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178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58414-3403-3346-F046-3CA5D0CF8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1371B7-43A4-D0C8-D9C0-DFD2561C9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7B12F-1A88-DE45-9A06-74B9FBA53F09}" type="datetimeFigureOut">
              <a:rPr lang="en-US" smtClean="0"/>
              <a:t>8/28/25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457760-14AD-48A8-C158-AD2ADA363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7CEA21-57CD-6621-8A6B-9B21F21AD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80BF5-4B70-1949-B3CE-8DD9A32F7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50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B7D19-8F5D-4AC3-2E3A-2FACA0DBB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7B12F-1A88-DE45-9A06-74B9FBA53F09}" type="datetimeFigureOut">
              <a:rPr lang="en-US" smtClean="0"/>
              <a:t>8/28/25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D92968-15A7-A23D-7D85-16031FC0F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B78D8-8EE5-C9CC-4ED0-101DB0B0D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80BF5-4B70-1949-B3CE-8DD9A32F7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387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AD3D-D380-36DB-947D-11F21B37A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C7992-5BDA-05C3-D7D2-DEC3630C9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5CECCC-0EA6-E1BE-6D3B-F82427DAA6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4045A9-92AD-2580-24B7-A4AA6F2E3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7B12F-1A88-DE45-9A06-74B9FBA53F09}" type="datetimeFigureOut">
              <a:rPr lang="en-US" smtClean="0"/>
              <a:t>8/28/25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92306C-7A9B-6813-761E-6EB444D0C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165696-5BEC-F567-98AE-EA49EBF6D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80BF5-4B70-1949-B3CE-8DD9A32F7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467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321FC-6A1C-2680-9786-4C04D1C15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07169B-19F0-56F1-9715-40C55A25DF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A88F46-2642-672C-8297-87B1808E56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E5867-7BAA-9895-EE50-53680B19E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7B12F-1A88-DE45-9A06-74B9FBA53F09}" type="datetimeFigureOut">
              <a:rPr lang="en-US" smtClean="0"/>
              <a:t>8/28/25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BB4172-80E6-2CB2-AD5D-F0C27FAD1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E9588D-3C4D-F31F-2BEB-55B592E09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80BF5-4B70-1949-B3CE-8DD9A32F7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181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8A51E4-C6EE-6BEA-89A3-E39C291A5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056938-C016-7FC4-57D7-69ED4BA6C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39112-5AFB-0E81-D93F-B3CEE833E8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07B12F-1A88-DE45-9A06-74B9FBA53F09}" type="datetimeFigureOut">
              <a:rPr lang="en-US" smtClean="0"/>
              <a:t>8/28/25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FAF9EF-9319-9445-DB54-F703E3F81B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D5766-1B29-59F7-9373-620276CC6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680BF5-4B70-1949-B3CE-8DD9A32F7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051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0C436-F751-F8B5-7C07-1D35F6BFC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43C20-C5F7-FC25-0213-5156D8BA5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transformations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F19F3A-81A5-5599-9B33-C2E9E0653D43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3152774"/>
            <a:ext cx="1600200" cy="476250"/>
            <a:chOff x="2256" y="2064"/>
            <a:chExt cx="1008" cy="300"/>
          </a:xfrm>
        </p:grpSpPr>
        <p:sp>
          <p:nvSpPr>
            <p:cNvPr id="5" name="Text Box 4">
              <a:extLst>
                <a:ext uri="{FF2B5EF4-FFF2-40B4-BE49-F238E27FC236}">
                  <a16:creationId xmlns:a16="http://schemas.microsoft.com/office/drawing/2014/main" id="{7D27A468-7EEF-3436-D701-7211ED33CF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6" name="Line 5">
              <a:extLst>
                <a:ext uri="{FF2B5EF4-FFF2-40B4-BE49-F238E27FC236}">
                  <a16:creationId xmlns:a16="http://schemas.microsoft.com/office/drawing/2014/main" id="{C9ECD6BB-692E-06FC-95AD-65559EF0C3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27359778-246B-AD83-FDD3-C3F29F2F80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9B651A1-D107-6B55-9E1B-465BF202317E}"/>
              </a:ext>
            </a:extLst>
          </p:cNvPr>
          <p:cNvSpPr txBox="1"/>
          <p:nvPr/>
        </p:nvSpPr>
        <p:spPr>
          <a:xfrm>
            <a:off x="7329918" y="1802754"/>
            <a:ext cx="2444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Contrast change</a:t>
            </a:r>
          </a:p>
        </p:txBody>
      </p:sp>
      <p:pic>
        <p:nvPicPr>
          <p:cNvPr id="11" name="Picture 11" descr="HHHIMG_1166">
            <a:extLst>
              <a:ext uri="{FF2B5EF4-FFF2-40B4-BE49-F238E27FC236}">
                <a16:creationId xmlns:a16="http://schemas.microsoft.com/office/drawing/2014/main" id="{2467A7C5-C310-4042-1332-11C352D45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215" y="2352673"/>
            <a:ext cx="2746185" cy="2057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HHHIMG_1166">
            <a:extLst>
              <a:ext uri="{FF2B5EF4-FFF2-40B4-BE49-F238E27FC236}">
                <a16:creationId xmlns:a16="http://schemas.microsoft.com/office/drawing/2014/main" id="{44F8BCAB-6193-3055-07FF-172ABE636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276" y="2352673"/>
            <a:ext cx="2746185" cy="2057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879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FBFED-C99E-1961-D8B6-FF0DFF2E0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D3F30-41FE-01A4-31C7-2AD55162DE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Notation: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C49B60-304B-0C2A-F6F8-2552D14E6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895600"/>
            <a:ext cx="10094532" cy="128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93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39BE2-D314-3617-A23A-DA580FD86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Translation and rotation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633A5-6ED1-D802-DFD5-5C2264A22A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4C216A-4CF1-280E-DAAA-7426D40C6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752600"/>
            <a:ext cx="10668000" cy="496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095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81B28-D49F-EA46-ED51-812B775FC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Euclidean Transformations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66A74-D7FF-3E10-5ADC-808E21F6B9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99BCC8-5A42-7A55-973F-5239C3BE2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7" y="2133600"/>
            <a:ext cx="11820526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61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660A4-9125-6483-C1B6-8B8C83D1A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EB741-3620-78E1-78EC-4D95C3189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269F74-CF1D-9AED-2D8B-A9E976950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362200"/>
            <a:ext cx="11707461" cy="27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352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D5C55-63EE-9F0E-B868-6FEDFFFA0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Affine transformations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9FFD4-81A5-DF56-23E6-B8C6CF1DAD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27B2BA-C77E-9A2A-4676-E8DF08D34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689225"/>
            <a:ext cx="10702719" cy="147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741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CD69A-A966-4B29-B59F-843052016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Projective transformations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E00D8-666F-FD57-1B4A-F7D133E07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3E8F88-7550-2681-5747-6A14B8C2C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633" y="742180"/>
            <a:ext cx="8007167" cy="27068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563822-55D8-A5CE-152A-DB4A1994F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633" y="3429000"/>
            <a:ext cx="7848600" cy="299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627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9D2E0-7215-BF2E-212D-78E0BB66D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76B83-6103-E724-9856-694DD6B4A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FA9D40-B69B-1D2F-FD3E-84E629731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80753"/>
            <a:ext cx="8229600" cy="669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6787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C2D2F-370A-0FD6-BFC3-53802C5E3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0ACB32-705C-36F5-8B72-6B9062B907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CEF85A-00AC-3F56-CFA9-CC095BB5D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38629"/>
            <a:ext cx="11506200" cy="614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549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C369A-12F7-D348-F417-991C33A07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Blending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23E3B-FFF0-3E98-30DC-499F90CE0A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E133FF-5539-8474-7C99-D8CABF9CA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0"/>
            <a:ext cx="8991600" cy="671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589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4A570-EA7B-9A4B-2F65-F08776B3B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rotation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20F1C-A03B-3957-7FF5-620D339154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AF66FA-91F6-0712-4B30-272605C4F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88167"/>
            <a:ext cx="10058400" cy="532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2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786D3-FB32-8D0D-9A7E-03E01E5F4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74C1E46C-E130-3E68-F4B6-0010336C6D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Point processing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7A96855F-94A6-A74F-10CD-CEA020F2C78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Change </a:t>
            </a:r>
            <a:r>
              <a:rPr lang="en-US" altLang="en-US" b="1" i="1" dirty="0"/>
              <a:t>range</a:t>
            </a:r>
            <a:r>
              <a:rPr lang="en-US" altLang="en-US" dirty="0"/>
              <a:t> of image:</a:t>
            </a:r>
          </a:p>
          <a:p>
            <a:pPr marL="85725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Apply the same function to each pixel value</a:t>
            </a:r>
          </a:p>
          <a:p>
            <a:pPr marL="85725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i="1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i="1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Many applications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Common</a:t>
            </a:r>
          </a:p>
          <a:p>
            <a:pPr marL="85725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Linear sensors produce strange pictures</a:t>
            </a:r>
          </a:p>
          <a:p>
            <a:pPr marL="1257300" lvl="2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The world has high dynamic range, 8 bits is too few</a:t>
            </a:r>
          </a:p>
          <a:p>
            <a:pPr marL="1257300" lvl="2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Typically 12 bit sensor, 8 bit image</a:t>
            </a:r>
          </a:p>
          <a:p>
            <a:pPr marL="85725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Most cameras process sensor results before they report them</a:t>
            </a:r>
          </a:p>
          <a:p>
            <a:pPr marL="85725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i="1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i="1" dirty="0"/>
          </a:p>
          <a:p>
            <a:pPr marL="0" indent="0">
              <a:lnSpc>
                <a:spcPct val="90000"/>
              </a:lnSpc>
            </a:pPr>
            <a:endParaRPr lang="en-US" altLang="en-US" i="1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i="1" dirty="0"/>
          </a:p>
        </p:txBody>
      </p:sp>
    </p:spTree>
    <p:extLst>
      <p:ext uri="{BB962C8B-B14F-4D97-AF65-F5344CB8AC3E}">
        <p14:creationId xmlns:p14="http://schemas.microsoft.com/office/powerpoint/2010/main" val="1327896451"/>
      </p:ext>
    </p:extLst>
  </p:cSld>
  <p:clrMapOvr>
    <a:masterClrMapping/>
  </p:clrMapOvr>
  <p:transition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FF42A-DEAE-F0ED-0F97-450E3AA48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922BF-53F4-03E3-B013-419880BD4D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F18E8F-514C-6CCC-875A-CD617C614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99" y="76200"/>
            <a:ext cx="8314433" cy="676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756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FB3F4-6756-4E2C-6AA5-D76A5B6FB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85970-A7CB-3C17-DE83-DE42CC4BE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CA732F-4F20-AB08-7B9D-BBE0F70F1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69037"/>
            <a:ext cx="9906000" cy="662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153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A549-A787-DDAE-779C-7441E4208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8CEDA-09AD-6EE5-7EFE-41844B743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079BC9-54BF-6664-EFF3-FC8A40EA6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47873"/>
            <a:ext cx="11582400" cy="588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5892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86629-E5D2-6FE5-E38B-117DC72F1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separations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076375-D2E6-A252-806E-D5E756349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595" y="2209800"/>
            <a:ext cx="11247635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2928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538F6-35DA-31A3-3000-962AFBDDB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Registering separations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341D8-B7A4-5E31-6B32-BEDC1F350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What happens if R, G, B aren’t exactly aligned?</a:t>
            </a:r>
          </a:p>
          <a:p>
            <a:r>
              <a:rPr lang="en-US" dirty="0"/>
              <a:t>(historical photographs)</a:t>
            </a:r>
          </a:p>
          <a:p>
            <a:endParaRPr lang="en-US" dirty="0"/>
          </a:p>
          <a:p>
            <a:r>
              <a:rPr lang="en-US" dirty="0"/>
              <a:t>Fix R</a:t>
            </a:r>
          </a:p>
          <a:p>
            <a:r>
              <a:rPr lang="en-US" dirty="0"/>
              <a:t>   Slide G by </a:t>
            </a:r>
            <a:r>
              <a:rPr lang="en-US" dirty="0" err="1"/>
              <a:t>tx</a:t>
            </a:r>
            <a:r>
              <a:rPr lang="en-US" dirty="0"/>
              <a:t>, ty, compute match cost</a:t>
            </a:r>
          </a:p>
          <a:p>
            <a:r>
              <a:rPr lang="en-US" dirty="0"/>
              <a:t>   Choose </a:t>
            </a:r>
            <a:r>
              <a:rPr lang="en-US" dirty="0" err="1"/>
              <a:t>tx</a:t>
            </a:r>
            <a:r>
              <a:rPr lang="en-US" dirty="0"/>
              <a:t>, ty with best match</a:t>
            </a:r>
          </a:p>
          <a:p>
            <a:r>
              <a:rPr lang="en-US" dirty="0"/>
              <a:t>	Do B same way</a:t>
            </a:r>
          </a:p>
          <a:p>
            <a:endParaRPr lang="en-US" dirty="0"/>
          </a:p>
          <a:p>
            <a:r>
              <a:rPr lang="en-US" dirty="0"/>
              <a:t>Q: what match cost?</a:t>
            </a:r>
          </a:p>
          <a:p>
            <a:r>
              <a:rPr lang="en-US" dirty="0"/>
              <a:t>Q: what if there are many translations?</a:t>
            </a:r>
          </a:p>
        </p:txBody>
      </p:sp>
    </p:spTree>
    <p:extLst>
      <p:ext uri="{BB962C8B-B14F-4D97-AF65-F5344CB8AC3E}">
        <p14:creationId xmlns:p14="http://schemas.microsoft.com/office/powerpoint/2010/main" val="31043561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195F2-2B65-6949-70ED-E08BC58F8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DEB837-5E9F-2F12-0D1C-AE70C7F98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SSD (sum of squared differences)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B0C61C-8F3B-DC9C-5C77-929EE2607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647950"/>
            <a:ext cx="10063820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4664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37FDA-431F-621B-B653-836688650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EFA71-669D-F753-1385-E666E3367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6D295-A9D1-5ED2-BDAC-CFF4C50D33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Cosine distance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AF289-52C0-339C-CDDF-76C31DFC5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019" y="2362200"/>
            <a:ext cx="8724123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6154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123A2-15CD-85AD-4C08-62CEC2388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0F68B-0593-70AF-7178-E819EFC8F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61B5E-92AB-2208-AEFC-071AB9F25B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Cosine distance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DC844D-0FC3-1EE2-4443-2135890FC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917699"/>
            <a:ext cx="8655050" cy="37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8510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D8A0C-96F8-CC9B-FC67-E6C2F61B2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cost surface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A19E8-AC77-A7EB-7004-397AB34BF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E63BF4-F83C-1678-6E75-AC5428F61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36" y="956210"/>
            <a:ext cx="11090564" cy="521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7946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BC125-DAB4-D7A2-2FE2-D698B1BC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Lagniappe – find the chicken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CF5696-F730-545D-F9CB-B706BF88D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914400"/>
            <a:ext cx="7772400" cy="597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511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6DEB4-7FF4-5068-A621-D22561ABD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56F9D-F0F8-DDBF-BE62-6C59EB6CD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64E68-E617-1A24-3FFC-E37E81D40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B6EEC7-1F22-8C27-A523-A7091AFC5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714" y="797957"/>
            <a:ext cx="8990571" cy="60600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8EA5FB-8E46-F51E-9AE5-CF2C53B9C5E5}"/>
              </a:ext>
            </a:extLst>
          </p:cNvPr>
          <p:cNvSpPr txBox="1"/>
          <p:nvPr/>
        </p:nvSpPr>
        <p:spPr>
          <a:xfrm>
            <a:off x="9144000" y="6343947"/>
            <a:ext cx="2257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</a:t>
            </a:r>
            <a:r>
              <a:rPr lang="en-US" dirty="0" err="1"/>
              <a:t>wikipedia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8407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F9A77-E951-D117-4641-4E5CC1703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there are many translations?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1B49B-9A36-A6FB-BB82-B40439A02D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Build a gaussian pyramid (for example, 2x </a:t>
            </a:r>
            <a:r>
              <a:rPr lang="en-US" dirty="0" err="1"/>
              <a:t>downsampling</a:t>
            </a:r>
            <a:r>
              <a:rPr lang="en-US" dirty="0"/>
              <a:t>)</a:t>
            </a:r>
          </a:p>
          <a:p>
            <a:r>
              <a:rPr lang="en-US" dirty="0"/>
              <a:t>Align coarsest (N)’</a:t>
            </a:r>
            <a:r>
              <a:rPr lang="en-US" dirty="0" err="1"/>
              <a:t>th</a:t>
            </a:r>
            <a:r>
              <a:rPr lang="en-US" dirty="0"/>
              <a:t> scale  by </a:t>
            </a:r>
            <a:r>
              <a:rPr lang="en-US" dirty="0" err="1"/>
              <a:t>tx</a:t>
            </a:r>
            <a:r>
              <a:rPr lang="en-US" dirty="0"/>
              <a:t>, ty</a:t>
            </a:r>
          </a:p>
          <a:p>
            <a:r>
              <a:rPr lang="en-US" dirty="0"/>
              <a:t>This gives estimate 2 </a:t>
            </a:r>
            <a:r>
              <a:rPr lang="en-US" dirty="0" err="1"/>
              <a:t>tx</a:t>
            </a:r>
            <a:r>
              <a:rPr lang="en-US" dirty="0"/>
              <a:t>, 2 ty for (N-1) scale translation </a:t>
            </a:r>
          </a:p>
          <a:p>
            <a:r>
              <a:rPr lang="en-US" dirty="0"/>
              <a:t>		AND search range (-1, 0, 1) x (-1, 0, 1)</a:t>
            </a:r>
          </a:p>
          <a:p>
            <a:r>
              <a:rPr lang="en-US" dirty="0"/>
              <a:t>		search to get </a:t>
            </a:r>
            <a:r>
              <a:rPr lang="en-US" dirty="0" err="1"/>
              <a:t>tx</a:t>
            </a:r>
            <a:r>
              <a:rPr lang="en-US" dirty="0"/>
              <a:t>’, ty’</a:t>
            </a:r>
          </a:p>
          <a:p>
            <a:r>
              <a:rPr lang="en-US" dirty="0"/>
              <a:t>Redo for N-2’th scale, etc.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Very powerful pattern:  Coarse to fine search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158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21D3F-D578-9F12-ED69-7253F06DB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A58B4-01FB-5DF9-5AE0-FE0BC3C91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DB8B9-A0B0-0A20-1205-41157368A0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A85FFA-4DE5-E15C-F20A-DABF21902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443" y="838200"/>
            <a:ext cx="9020661" cy="6019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6F164E-09D5-1118-0E65-4930BF70DBB8}"/>
              </a:ext>
            </a:extLst>
          </p:cNvPr>
          <p:cNvSpPr txBox="1"/>
          <p:nvPr/>
        </p:nvSpPr>
        <p:spPr>
          <a:xfrm>
            <a:off x="9144000" y="6343947"/>
            <a:ext cx="2257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</a:t>
            </a:r>
            <a:r>
              <a:rPr lang="en-US" dirty="0" err="1"/>
              <a:t>wikipedia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348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CF4DA-E9E0-19E2-A876-63C1A2664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AB6B3-9005-A997-C638-53CE262F8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0C3A9-37D1-B20D-44AA-FBCEAFF77F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226165-BD1C-0045-3B1E-4E2857310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69" y="1447800"/>
            <a:ext cx="11828057" cy="39623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7D94BD-D608-99AE-79D2-CD4D5D11A8E8}"/>
              </a:ext>
            </a:extLst>
          </p:cNvPr>
          <p:cNvSpPr txBox="1"/>
          <p:nvPr/>
        </p:nvSpPr>
        <p:spPr>
          <a:xfrm>
            <a:off x="9144000" y="6343947"/>
            <a:ext cx="2257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</a:t>
            </a:r>
            <a:r>
              <a:rPr lang="en-US" dirty="0" err="1"/>
              <a:t>wikipedia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586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E5FE9-7C37-C1F4-EEAC-4453D6566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5AECF-42D0-01D2-DC2B-E9740EDF3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A986CB-EB67-0B6D-FD5A-9CDBCC020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700" y="342900"/>
            <a:ext cx="7086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690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D24EE-BEE5-C06E-0E38-513814481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920D7-6817-9E7A-EAC5-650EC2496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80B4B3-6EE6-04A4-641B-95126E014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60251"/>
            <a:ext cx="11430000" cy="585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479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E267A-2D8F-B107-2B3F-D63D296E6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29E53-6DA5-4AE8-5EF7-3FA050CA12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4F5774-18BD-74DC-DBC7-D8EFB7568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150" y="419100"/>
            <a:ext cx="69977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392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DCD90-06BE-1DEB-6CF7-AA281108F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C63CF-39A0-67D9-0F69-9E6F1AD2F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2C01AB-8CB6-7C5A-9894-39EA46E9E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79120"/>
            <a:ext cx="10363200" cy="587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4757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252</Words>
  <Application>Microsoft Macintosh PowerPoint</Application>
  <PresentationFormat>Widescreen</PresentationFormat>
  <Paragraphs>60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Aptos</vt:lpstr>
      <vt:lpstr>Aptos Display</vt:lpstr>
      <vt:lpstr>Arial</vt:lpstr>
      <vt:lpstr>Times New Roman</vt:lpstr>
      <vt:lpstr>Office Theme</vt:lpstr>
      <vt:lpstr>Image transformations</vt:lpstr>
      <vt:lpstr>Point processing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Transformations</vt:lpstr>
      <vt:lpstr>Translation and rotation</vt:lpstr>
      <vt:lpstr>Euclidean Transformations</vt:lpstr>
      <vt:lpstr>Scaling</vt:lpstr>
      <vt:lpstr>Affine transformations</vt:lpstr>
      <vt:lpstr>Projective transformations</vt:lpstr>
      <vt:lpstr>PowerPoint Presentation</vt:lpstr>
      <vt:lpstr>PowerPoint Presentation</vt:lpstr>
      <vt:lpstr>Blending</vt:lpstr>
      <vt:lpstr>Image rotation</vt:lpstr>
      <vt:lpstr>PowerPoint Presentation</vt:lpstr>
      <vt:lpstr>PowerPoint Presentation</vt:lpstr>
      <vt:lpstr>PowerPoint Presentation</vt:lpstr>
      <vt:lpstr>Image separations</vt:lpstr>
      <vt:lpstr>Registering separations</vt:lpstr>
      <vt:lpstr>Match Costs</vt:lpstr>
      <vt:lpstr>Match Costs</vt:lpstr>
      <vt:lpstr>Match Costs</vt:lpstr>
      <vt:lpstr>The cost surface</vt:lpstr>
      <vt:lpstr>Lagniappe – find the chicken</vt:lpstr>
      <vt:lpstr>What if there are many translations?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Forsyth, David Alexander</dc:creator>
  <cp:lastModifiedBy>Forsyth, David Alexander</cp:lastModifiedBy>
  <cp:revision>1</cp:revision>
  <dcterms:created xsi:type="dcterms:W3CDTF">2025-08-28T22:33:53Z</dcterms:created>
  <dcterms:modified xsi:type="dcterms:W3CDTF">2025-08-28T22:35:17Z</dcterms:modified>
</cp:coreProperties>
</file>