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87" r:id="rId2"/>
  </p:sldMasterIdLst>
  <p:notesMasterIdLst>
    <p:notesMasterId r:id="rId22"/>
  </p:notesMasterIdLst>
  <p:handoutMasterIdLst>
    <p:handoutMasterId r:id="rId23"/>
  </p:handoutMasterIdLst>
  <p:sldIdLst>
    <p:sldId id="545" r:id="rId3"/>
    <p:sldId id="546" r:id="rId4"/>
    <p:sldId id="547" r:id="rId5"/>
    <p:sldId id="548" r:id="rId6"/>
    <p:sldId id="550" r:id="rId7"/>
    <p:sldId id="549" r:id="rId8"/>
    <p:sldId id="552" r:id="rId9"/>
    <p:sldId id="551" r:id="rId10"/>
    <p:sldId id="554" r:id="rId11"/>
    <p:sldId id="553" r:id="rId12"/>
    <p:sldId id="555" r:id="rId13"/>
    <p:sldId id="556" r:id="rId14"/>
    <p:sldId id="557" r:id="rId15"/>
    <p:sldId id="558" r:id="rId16"/>
    <p:sldId id="559" r:id="rId17"/>
    <p:sldId id="561" r:id="rId18"/>
    <p:sldId id="562" r:id="rId19"/>
    <p:sldId id="563" r:id="rId20"/>
    <p:sldId id="560" r:id="rId21"/>
  </p:sldIdLst>
  <p:sldSz cx="12192000" cy="6858000"/>
  <p:notesSz cx="10234613" cy="7099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6" autoAdjust="0"/>
    <p:restoredTop sz="83129" autoAdjust="0"/>
  </p:normalViewPr>
  <p:slideViewPr>
    <p:cSldViewPr>
      <p:cViewPr varScale="1">
        <p:scale>
          <a:sx n="105" d="100"/>
          <a:sy n="105" d="100"/>
        </p:scale>
        <p:origin x="1240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E1194EB8-3E27-4848-9F3D-75971338D5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EE9CEC64-9CA3-B048-9AB4-6AB44E7E25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022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CD7EB3BE-DBC0-A84E-AE1C-E0868783ABD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1FCCE00F-9C9B-1D45-AE0E-FB38BE93D27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252EB3BF-2657-5243-9F30-54969C15A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7DC76CD1-39E9-2246-BA8E-8FA35C5573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E7C842A-DAE2-0144-9832-4F2D07D36BD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7022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B276B82-B85D-AB48-8CF7-289E2343694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51138" y="533400"/>
            <a:ext cx="4732337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232823A6-00EF-C741-9309-74108F3FE96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005" y="3372911"/>
            <a:ext cx="8188606" cy="319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292B1CBF-B38E-024C-B76C-382DE20234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D7DD8F00-C5AE-384B-8761-87D8135BBE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11DA368F-462D-CC45-9991-768873D6C6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811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AF0F0-231C-E424-5FD1-5280898B6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77B6F3-316A-7F14-BC7B-299DCFEED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C45B7A-18FD-380A-B004-E7EB1A7BD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D8D06-5A35-87EC-EF34-4679FE5F5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047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4EA36-ED56-D551-D00C-2B7996DF8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F0FC4D-6839-3C0D-365C-2E49A9DF9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73E08F-ECFD-14DC-F470-CD9D07009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FA5CE-04D1-B439-17E2-BF6E961F8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887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09CDB-DDA7-F25E-2701-A4E5152C3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72B9C0-F868-49E7-7A4C-CBC07B2C4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4A3524-D5FB-84B5-BB59-2B5308F41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CC774-9573-D0C1-D630-CA259551F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35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814FCC-56A6-004B-93AD-2815EF4AFA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C888A9-70D2-CC4A-A72C-BB7D9E51F1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651511-C854-2B47-B9CC-0E3B2C6851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0DEF0-781E-C248-9CFA-D81D17022C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84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313ED-0CEA-2C46-9E4E-064BE484E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79118-DD72-7245-990B-37D67D5607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80D212-657F-A24B-80B8-EAE1538EA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0E72F-5EA0-C941-AA7B-65C0FD4345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19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11B416-B9EE-3D4E-949B-8F888EE338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D8807D-E82B-F04E-AB63-F5A11A78B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479A70-D1A4-1342-A1AA-962B4589F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CC582-C270-FB42-82E7-9344F4F42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383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5B336E-9E6C-0C4F-80FC-74E0865C64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EDD84D-E0E1-0D48-90A9-804B3F6F5F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46000A-EDC6-A441-B6E9-DD74F1FD9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F59A8-48E2-F848-BF90-E41E5CDF9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682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CAB96DE-5EB5-4D46-9DA4-745E7EC7A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B3F6BCC-EE01-DA4C-B681-E8C8BFDFB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56E91D7-76BD-8048-A291-7A1A62B93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7531-4180-6F4C-8F1F-9C3BDDB39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748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6ED16A8-8235-ED40-9826-66C8DAB81484}"/>
              </a:ext>
            </a:extLst>
          </p:cNvPr>
          <p:cNvGrpSpPr>
            <a:grpSpLocks/>
          </p:cNvGrpSpPr>
          <p:nvPr/>
        </p:nvGrpSpPr>
        <p:grpSpPr bwMode="auto">
          <a:xfrm>
            <a:off x="7192434" y="876301"/>
            <a:ext cx="3725333" cy="1787525"/>
            <a:chOff x="343" y="432"/>
            <a:chExt cx="5082" cy="3217"/>
          </a:xfrm>
        </p:grpSpPr>
        <p:pic>
          <p:nvPicPr>
            <p:cNvPr id="5" name="Picture 5" descr="S2007 Centered copy">
              <a:extLst>
                <a:ext uri="{FF2B5EF4-FFF2-40B4-BE49-F238E27FC236}">
                  <a16:creationId xmlns:a16="http://schemas.microsoft.com/office/drawing/2014/main" id="{BDA76704-8A2A-5042-A834-A27AA3395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448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S2007 Centered copy">
              <a:extLst>
                <a:ext uri="{FF2B5EF4-FFF2-40B4-BE49-F238E27FC236}">
                  <a16:creationId xmlns:a16="http://schemas.microsoft.com/office/drawing/2014/main" id="{A1D610D8-9DED-2241-BDE0-0828A7428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440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S2007 Centered copy">
              <a:extLst>
                <a:ext uri="{FF2B5EF4-FFF2-40B4-BE49-F238E27FC236}">
                  <a16:creationId xmlns:a16="http://schemas.microsoft.com/office/drawing/2014/main" id="{623999ED-EC37-B745-88FD-BB3D809BA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432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1067" y="280989"/>
            <a:ext cx="5384800" cy="3000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1" y="3663950"/>
            <a:ext cx="11241617" cy="2946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9589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592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3497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1" y="1798638"/>
            <a:ext cx="5507567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7167" y="1798638"/>
            <a:ext cx="5509684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999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0411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8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B581F7-3406-CB43-9F29-463C9B0B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791C55-DC4A-C945-9680-F5CF66FAE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19B48D-EF59-FD45-9797-4B1D446F9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CD428-5EBD-CD48-A5A4-B791978011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698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577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45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467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3476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2267" y="396876"/>
            <a:ext cx="2804584" cy="6232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96876"/>
            <a:ext cx="8212667" cy="6232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02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3C6D40-C7C2-0444-9BA6-EA117DFC60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56DB5-3DE4-0144-A4E7-A74755F4E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F8A0BC-2782-C941-8968-A130ABF613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A3D32A-83E9-CF4C-8C4B-73F0B25C43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93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7A7A8-25CC-2A4F-B51C-2940CABDE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D8B77-6AE0-134B-B60B-303DEFB42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2C8B0-E773-4446-BEB1-7C8DFDEC6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1BEA9-D046-0849-962C-E11C37C55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97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1E8E9FB-F307-EB4A-99D1-1D45EDA311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96D289-06A0-204B-82AE-A0DB21C41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3F11FE4-9291-EC40-B324-0A1E8A1FDB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DBAF0-4193-D540-AC67-306D43D30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3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768C38-D43C-A74D-9E52-70D3668B3A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9ABB92-5320-C245-92B7-5DFD7E2777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240EE1-8048-6B4F-A83B-028F440A84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B9F6F-BDEF-8F4E-9B92-1C03B4B00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39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103F227-9B0B-484F-8F09-3BB61D6DA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669016-F8EE-6641-9018-FD38929F0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D465AB-6EB1-A340-A64B-AEF80E82CC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24634-09F3-0D49-AFF0-3D9AE94C3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62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3EFC5A-DE65-604E-9DD0-38B31F67A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82097-A1E4-2D45-BA55-345E45F3D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8EF1D-BC6F-DE43-B82B-61860CCA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5F574-7928-1A4A-9196-8027EAAE1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09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7CD818-21E4-B047-855F-756A486647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A2C84B-FB47-104E-A7A1-6655823AB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39FD7D-6273-BD49-BFC5-EC0F5926D3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E9C39-3F2A-3B43-AA0F-8FA8FE38E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17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E07100B-C78D-FB4C-8B5B-AA2AAA3A2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3370EB0-33D4-4544-98F8-394683605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4DA2BFE-167C-6742-A7A9-E8F79B9330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EE93D61B-6949-A446-9D43-E460FCD4DD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542E850-F3B4-6F41-9E92-5C672C9B24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CBA8D52F-4EEE-614D-A0C7-7C8F2763B9F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C03176C2-7105-4649-B8B8-039FC6908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  <p:sldLayoutId id="214748449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464C724-842F-784F-B606-EC23AA84D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96875"/>
            <a:ext cx="11203517" cy="1219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BBC06A7-D78A-DD4F-A3B6-BB6FEC5F0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98638"/>
            <a:ext cx="11220451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1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›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38F092B-CA67-1D43-9299-9D726C3BB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Denoising images using patches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7DF13A-58BB-40F1-9E96-E1C95F15A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947928"/>
            <a:ext cx="5346700" cy="5996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CD737-45FA-ADC9-8C81-5BBEE20FFAC1}"/>
              </a:ext>
            </a:extLst>
          </p:cNvPr>
          <p:cNvSpPr txBox="1"/>
          <p:nvPr/>
        </p:nvSpPr>
        <p:spPr>
          <a:xfrm>
            <a:off x="6226207" y="2362200"/>
            <a:ext cx="5216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tend to be made of repeating</a:t>
            </a:r>
          </a:p>
          <a:p>
            <a:r>
              <a:rPr lang="en-US" dirty="0"/>
              <a:t>patches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FFFF-DCB1-72F4-24C5-487D1BF15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D32F8-B5B4-F14B-5B51-8291FF320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6" y="1866552"/>
            <a:ext cx="12058594" cy="462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6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3564E-FF52-2F1C-80EB-266255C9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inpainting makes big images from small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2D6CA3-3FFA-0FF8-AFEF-BA5886C9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866" y="1295400"/>
            <a:ext cx="12299732" cy="480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85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34C0-1F9D-24A9-7DEC-E33A52970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size of the patch matters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00A3E-0F75-7E83-FF83-A0BE2FE11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8" y="2187360"/>
            <a:ext cx="12081832" cy="24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63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B1E3-5447-C211-F817-7FBC11B7F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But this is a weird noise model…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0E21A9-3010-09F4-34E6-35978B495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You *know* which pixels are wrong</a:t>
            </a:r>
          </a:p>
          <a:p>
            <a:endParaRPr lang="en-US" dirty="0"/>
          </a:p>
          <a:p>
            <a:r>
              <a:rPr lang="en-US" dirty="0"/>
              <a:t>What about additive gaussian noise?   </a:t>
            </a:r>
          </a:p>
          <a:p>
            <a:endParaRPr lang="en-US" dirty="0"/>
          </a:p>
          <a:p>
            <a:r>
              <a:rPr lang="en-US" dirty="0"/>
              <a:t>The principle here is that there are other patches in the image that are “like” the patch you are interested in</a:t>
            </a:r>
          </a:p>
          <a:p>
            <a:endParaRPr lang="en-US" dirty="0"/>
          </a:p>
          <a:p>
            <a:r>
              <a:rPr lang="en-US" dirty="0"/>
              <a:t>Idea – estimate pixel value using </a:t>
            </a:r>
          </a:p>
          <a:p>
            <a:r>
              <a:rPr lang="en-US" dirty="0"/>
              <a:t>		 a weighted sum *over all patches* weighted by similarity</a:t>
            </a:r>
          </a:p>
          <a:p>
            <a:r>
              <a:rPr lang="en-US" dirty="0"/>
              <a:t>		of patch to neighborhood around pixel</a:t>
            </a:r>
          </a:p>
        </p:txBody>
      </p:sp>
    </p:spTree>
    <p:extLst>
      <p:ext uri="{BB962C8B-B14F-4D97-AF65-F5344CB8AC3E}">
        <p14:creationId xmlns:p14="http://schemas.microsoft.com/office/powerpoint/2010/main" val="3886215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AC294-6DB2-33D9-D9DF-23E57B99E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Non-local means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F50B9-8DCE-8173-5A87-36FA47EB1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3887B-7C9B-235B-BAE3-105D772B1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905000"/>
            <a:ext cx="10591800" cy="36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32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4B309-CBF2-971B-4E9A-8BB02A3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AA253-C721-61F2-6C80-33018F59A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0B809-7D6A-40C3-BF48-487451504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73" y="1028700"/>
            <a:ext cx="11290453" cy="167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57731-AC63-42E6-61FB-A0108BE52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73" y="3146531"/>
            <a:ext cx="11078164" cy="258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2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DBD9F-CCC2-3BD6-E054-47DFF97E9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95CF5-F07A-240C-8C9A-8DAC588C9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61786-F033-09EE-C72D-18CAF6817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92DBD7-80CA-5942-87BF-5A97C5938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8" y="342404"/>
            <a:ext cx="11806282" cy="62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10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E89ED-A59F-BDE9-6972-3C00ECD3C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00386-5EFF-710A-8C0E-87BCEDF96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05344-DEB8-D1C8-C410-31C88B646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39778"/>
            <a:ext cx="8488542" cy="67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41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742DD-8503-71CF-772F-9097C15DA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B4DA8-F3B0-ECCE-472C-5489E584D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EB0FA-6319-26BD-E334-B08FEE01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9995"/>
            <a:ext cx="8534400" cy="675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15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6A7E-AA94-37D6-7207-CF863E0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Bilateral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05D5-C951-C483-937D-4590D8905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3C92B-A4DD-FADB-3D4A-CEB52E028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90" y="2322148"/>
            <a:ext cx="11677110" cy="33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14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2891D-1626-A8E7-BDE6-E5481DB79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27760C6-9891-37DB-7674-F7452BD6C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Denoising images using patches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89A82-25D1-F883-594D-525A2FB29547}"/>
              </a:ext>
            </a:extLst>
          </p:cNvPr>
          <p:cNvSpPr txBox="1"/>
          <p:nvPr/>
        </p:nvSpPr>
        <p:spPr>
          <a:xfrm>
            <a:off x="5826140" y="2459504"/>
            <a:ext cx="52164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tend to be made of repeating</a:t>
            </a:r>
          </a:p>
          <a:p>
            <a:r>
              <a:rPr lang="en-US" dirty="0"/>
              <a:t>patches</a:t>
            </a:r>
          </a:p>
          <a:p>
            <a:endParaRPr lang="en-US" dirty="0"/>
          </a:p>
          <a:p>
            <a:r>
              <a:rPr lang="en-US" dirty="0"/>
              <a:t>This is true even for quite big </a:t>
            </a:r>
          </a:p>
          <a:p>
            <a:r>
              <a:rPr lang="en-US" dirty="0"/>
              <a:t>(so quite distinctive)</a:t>
            </a:r>
          </a:p>
          <a:p>
            <a:r>
              <a:rPr lang="en-US" dirty="0"/>
              <a:t>patches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028E9-AE49-77B0-7B7E-B2B9036A5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934896"/>
            <a:ext cx="5216541" cy="592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11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850D3-3DC3-A3C4-127C-2C26839B0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3D06E06-6C76-2D34-3865-31F4C1E7D1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Denoising images using patches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1ED7E4-B406-895B-5756-D16CE990D06C}"/>
              </a:ext>
            </a:extLst>
          </p:cNvPr>
          <p:cNvSpPr txBox="1"/>
          <p:nvPr/>
        </p:nvSpPr>
        <p:spPr>
          <a:xfrm>
            <a:off x="5826140" y="2459504"/>
            <a:ext cx="52164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tend to be made of repeating</a:t>
            </a:r>
          </a:p>
          <a:p>
            <a:r>
              <a:rPr lang="en-US" dirty="0"/>
              <a:t>patches</a:t>
            </a:r>
          </a:p>
          <a:p>
            <a:endParaRPr lang="en-US" dirty="0"/>
          </a:p>
          <a:p>
            <a:r>
              <a:rPr lang="en-US" dirty="0"/>
              <a:t>This is true even for quite big </a:t>
            </a:r>
          </a:p>
          <a:p>
            <a:r>
              <a:rPr lang="en-US" dirty="0"/>
              <a:t>(so quite distinctive)</a:t>
            </a:r>
          </a:p>
          <a:p>
            <a:r>
              <a:rPr lang="en-US" dirty="0"/>
              <a:t>patches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2D62D4-F12B-304E-F96E-53E037C89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76300"/>
            <a:ext cx="5334000" cy="601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46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A45C0AB-F3C6-E3EA-BFA1-F30BE3E0F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80CC4EE-2E2E-4491-F7B2-A1A7A5A5D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Denoising images using patches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E3048A-682B-0F5B-C08A-4F188C683278}"/>
              </a:ext>
            </a:extLst>
          </p:cNvPr>
          <p:cNvSpPr txBox="1"/>
          <p:nvPr/>
        </p:nvSpPr>
        <p:spPr>
          <a:xfrm>
            <a:off x="5826140" y="2459504"/>
            <a:ext cx="52164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tend to be made of repeating</a:t>
            </a:r>
          </a:p>
          <a:p>
            <a:r>
              <a:rPr lang="en-US" dirty="0"/>
              <a:t>patches</a:t>
            </a:r>
          </a:p>
          <a:p>
            <a:endParaRPr lang="en-US" dirty="0"/>
          </a:p>
          <a:p>
            <a:r>
              <a:rPr lang="en-US" dirty="0"/>
              <a:t>This is true even for quite big </a:t>
            </a:r>
          </a:p>
          <a:p>
            <a:r>
              <a:rPr lang="en-US" dirty="0"/>
              <a:t>(so quite distinctive)</a:t>
            </a:r>
          </a:p>
          <a:p>
            <a:r>
              <a:rPr lang="en-US" dirty="0"/>
              <a:t>patches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2BDA46-EAC2-B4C2-84B5-488EC8E87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76300"/>
            <a:ext cx="5334000" cy="601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70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3B860A-7AFE-BE13-6264-CEF75169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dirty="0"/>
              <a:t>Inpainting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4D9293-13F9-113E-12B1-6FFABD480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r>
              <a:rPr lang="en-US" dirty="0"/>
              <a:t>Simplest case:</a:t>
            </a:r>
          </a:p>
          <a:p>
            <a:r>
              <a:rPr lang="en-US" dirty="0"/>
              <a:t>  - some fraction of pixels has been “knocked out” at random</a:t>
            </a:r>
          </a:p>
          <a:p>
            <a:r>
              <a:rPr lang="en-US" dirty="0"/>
              <a:t>		(perhaps set to zero)</a:t>
            </a:r>
          </a:p>
          <a:p>
            <a:r>
              <a:rPr lang="en-US" dirty="0"/>
              <a:t>		and you know which pixels</a:t>
            </a:r>
          </a:p>
          <a:p>
            <a:endParaRPr lang="en-US" dirty="0"/>
          </a:p>
          <a:p>
            <a:r>
              <a:rPr lang="en-US" dirty="0"/>
              <a:t>Fix:</a:t>
            </a:r>
          </a:p>
          <a:p>
            <a:r>
              <a:rPr lang="en-US" dirty="0"/>
              <a:t>	- take window around knocked out pixel</a:t>
            </a:r>
          </a:p>
          <a:p>
            <a:r>
              <a:rPr lang="en-US" dirty="0"/>
              <a:t>	- find closest match in the image</a:t>
            </a:r>
          </a:p>
          <a:p>
            <a:r>
              <a:rPr lang="en-US" dirty="0"/>
              <a:t>	- take the center pixel from matching window</a:t>
            </a:r>
          </a:p>
        </p:txBody>
      </p:sp>
    </p:spTree>
    <p:extLst>
      <p:ext uri="{BB962C8B-B14F-4D97-AF65-F5344CB8AC3E}">
        <p14:creationId xmlns:p14="http://schemas.microsoft.com/office/powerpoint/2010/main" val="3060211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DFD90-BAFB-10BD-650C-D35B29B92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19318"/>
            <a:ext cx="103632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91305-A6CC-ACD8-15B3-27783008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7526"/>
            <a:ext cx="11049000" cy="67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99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E4E9CF-A9BA-E445-6ED0-4830BA39F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dirty="0"/>
              <a:t>Inpainting for bigger knockouts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2D5B01-E919-D421-4244-91A3F1CC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Assume a </a:t>
            </a:r>
            <a:r>
              <a:rPr lang="en-US" dirty="0" err="1"/>
              <a:t>kxk</a:t>
            </a:r>
            <a:r>
              <a:rPr lang="en-US" dirty="0"/>
              <a:t> window gets ”knocked out” (k small, but k&gt;1)</a:t>
            </a:r>
          </a:p>
          <a:p>
            <a:endParaRPr lang="en-US" dirty="0"/>
          </a:p>
          <a:p>
            <a:r>
              <a:rPr lang="en-US" dirty="0"/>
              <a:t>Procedure works if you are careful about matching</a:t>
            </a:r>
          </a:p>
          <a:p>
            <a:endParaRPr lang="en-US" dirty="0"/>
          </a:p>
          <a:p>
            <a:r>
              <a:rPr lang="en-US" dirty="0"/>
              <a:t> - </a:t>
            </a:r>
            <a:r>
              <a:rPr lang="en-US" dirty="0" err="1"/>
              <a:t>eg</a:t>
            </a:r>
            <a:r>
              <a:rPr lang="en-US" dirty="0"/>
              <a:t> don’t match to windows that have knocked out pixels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07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FCDB-15EE-B88D-F71D-F40357D2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C647A-F679-D022-1B31-3B548BD4D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3245"/>
            <a:ext cx="11049000" cy="673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79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CD22-EC43-2997-FED6-F8446D3C4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inpainting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BACE96-E2B5-BB43-A13F-9DB52A42B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066800"/>
            <a:ext cx="10210800" cy="536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1080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B0B1B3"/>
      </a:dk1>
      <a:lt1>
        <a:srgbClr val="FFFFFF"/>
      </a:lt1>
      <a:dk2>
        <a:srgbClr val="003082"/>
      </a:dk2>
      <a:lt2>
        <a:srgbClr val="FFFFFF"/>
      </a:lt2>
      <a:accent1>
        <a:srgbClr val="92BFEB"/>
      </a:accent1>
      <a:accent2>
        <a:srgbClr val="FDD44F"/>
      </a:accent2>
      <a:accent3>
        <a:srgbClr val="AAADC1"/>
      </a:accent3>
      <a:accent4>
        <a:srgbClr val="DADADA"/>
      </a:accent4>
      <a:accent5>
        <a:srgbClr val="C7DCF3"/>
      </a:accent5>
      <a:accent6>
        <a:srgbClr val="E5C047"/>
      </a:accent6>
      <a:hlink>
        <a:srgbClr val="A4D767"/>
      </a:hlink>
      <a:folHlink>
        <a:srgbClr val="FF897B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B0B1B3"/>
        </a:dk1>
        <a:lt1>
          <a:srgbClr val="FFFFFF"/>
        </a:lt1>
        <a:dk2>
          <a:srgbClr val="003082"/>
        </a:dk2>
        <a:lt2>
          <a:srgbClr val="FFFFFF"/>
        </a:lt2>
        <a:accent1>
          <a:srgbClr val="92BFEB"/>
        </a:accent1>
        <a:accent2>
          <a:srgbClr val="FDD44F"/>
        </a:accent2>
        <a:accent3>
          <a:srgbClr val="AAADC1"/>
        </a:accent3>
        <a:accent4>
          <a:srgbClr val="DADADA"/>
        </a:accent4>
        <a:accent5>
          <a:srgbClr val="C7DCF3"/>
        </a:accent5>
        <a:accent6>
          <a:srgbClr val="E5C047"/>
        </a:accent6>
        <a:hlink>
          <a:srgbClr val="A4D767"/>
        </a:hlink>
        <a:folHlink>
          <a:srgbClr val="FF897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42109</TotalTime>
  <Words>286</Words>
  <Application>Microsoft Macintosh PowerPoint</Application>
  <PresentationFormat>Widescreen</PresentationFormat>
  <Paragraphs>61</Paragraphs>
  <Slides>19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Times New Roman</vt:lpstr>
      <vt:lpstr>Blank Presentation</vt:lpstr>
      <vt:lpstr>Custom Design</vt:lpstr>
      <vt:lpstr>Denoising images using patches</vt:lpstr>
      <vt:lpstr>Denoising images using patches</vt:lpstr>
      <vt:lpstr>Denoising images using patches</vt:lpstr>
      <vt:lpstr>Denoising images using patches</vt:lpstr>
      <vt:lpstr>Inpainting</vt:lpstr>
      <vt:lpstr>PowerPoint Presentation</vt:lpstr>
      <vt:lpstr>Inpainting for bigger knockouts</vt:lpstr>
      <vt:lpstr>PowerPoint Presentation</vt:lpstr>
      <vt:lpstr>Incremental inpainting</vt:lpstr>
      <vt:lpstr>PowerPoint Presentation</vt:lpstr>
      <vt:lpstr>Incremental inpainting makes big images from small</vt:lpstr>
      <vt:lpstr>The size of the patch matters</vt:lpstr>
      <vt:lpstr>But this is a weird noise model…</vt:lpstr>
      <vt:lpstr>Non-local means</vt:lpstr>
      <vt:lpstr>PowerPoint Presentation</vt:lpstr>
      <vt:lpstr>PowerPoint Presentation</vt:lpstr>
      <vt:lpstr>PowerPoint Presentation</vt:lpstr>
      <vt:lpstr>PowerPoint Presentation</vt:lpstr>
      <vt:lpstr>The Bilateral Filter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591</cp:revision>
  <cp:lastPrinted>2025-09-19T13:44:00Z</cp:lastPrinted>
  <dcterms:created xsi:type="dcterms:W3CDTF">2004-08-29T23:15:23Z</dcterms:created>
  <dcterms:modified xsi:type="dcterms:W3CDTF">2025-09-22T20:06:09Z</dcterms:modified>
</cp:coreProperties>
</file>