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778" r:id="rId2"/>
    <p:sldId id="779" r:id="rId3"/>
    <p:sldId id="781" r:id="rId4"/>
    <p:sldId id="780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1" r:id="rId14"/>
    <p:sldId id="790" r:id="rId15"/>
    <p:sldId id="792" r:id="rId16"/>
    <p:sldId id="793" r:id="rId17"/>
    <p:sldId id="794" r:id="rId18"/>
    <p:sldId id="796" r:id="rId19"/>
    <p:sldId id="795" r:id="rId20"/>
    <p:sldId id="798" r:id="rId21"/>
    <p:sldId id="797" r:id="rId22"/>
    <p:sldId id="800" r:id="rId23"/>
    <p:sldId id="803" r:id="rId24"/>
    <p:sldId id="799" r:id="rId25"/>
    <p:sldId id="801" r:id="rId26"/>
    <p:sldId id="802" r:id="rId27"/>
    <p:sldId id="804" r:id="rId28"/>
    <p:sldId id="805" r:id="rId29"/>
    <p:sldId id="806" r:id="rId30"/>
    <p:sldId id="807" r:id="rId31"/>
    <p:sldId id="808" r:id="rId32"/>
    <p:sldId id="809" r:id="rId33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6"/>
    <a:srgbClr val="0000FF"/>
    <a:srgbClr val="4D4D4D"/>
    <a:srgbClr val="B2B2B2"/>
    <a:srgbClr val="808080"/>
    <a:srgbClr val="C0C0C0"/>
    <a:srgbClr val="777777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 autoAdjust="0"/>
    <p:restoredTop sz="86259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3BA852F-F7CF-461F-ADF4-AD268D85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C088CC75-E96A-4038-84CC-E95DF3078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8CC75-E96A-4038-84CC-E95DF30784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8CC75-E96A-4038-84CC-E95DF30784A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8CC75-E96A-4038-84CC-E95DF30784A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5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Forming and using patch dictionaries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ACBC2-250B-244C-2188-6813CF4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other patches in an image are good for denoising</a:t>
            </a:r>
          </a:p>
          <a:p>
            <a:r>
              <a:rPr lang="en-US" dirty="0"/>
              <a:t>	why not use other patches in other images?</a:t>
            </a:r>
          </a:p>
          <a:p>
            <a:endParaRPr lang="en-US" dirty="0"/>
          </a:p>
          <a:p>
            <a:r>
              <a:rPr lang="en-US" dirty="0"/>
              <a:t>Issues:</a:t>
            </a:r>
          </a:p>
          <a:p>
            <a:r>
              <a:rPr lang="en-US" dirty="0"/>
              <a:t>	how to find the right patch in a very large number of patches?</a:t>
            </a:r>
          </a:p>
          <a:p>
            <a:r>
              <a:rPr lang="en-US" dirty="0"/>
              <a:t>	redundancy</a:t>
            </a:r>
          </a:p>
          <a:p>
            <a:r>
              <a:rPr lang="en-US" dirty="0"/>
              <a:t>		many patches are like one another, and so just make work</a:t>
            </a:r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85FF-949B-8F26-9B2E-2945790B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E53E-5A47-DD5A-A628-25C414DE7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Strategies: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Cost function for various values of K  [DOESN’T WORK!!!]</a:t>
            </a:r>
          </a:p>
          <a:p>
            <a:endParaRPr lang="en-US" dirty="0"/>
          </a:p>
          <a:p>
            <a:r>
              <a:rPr lang="en-US" dirty="0"/>
              <a:t>	Purity, etc.  [Hardly ever relevant]</a:t>
            </a:r>
          </a:p>
          <a:p>
            <a:endParaRPr lang="en-US" dirty="0"/>
          </a:p>
          <a:p>
            <a:r>
              <a:rPr lang="en-US" dirty="0"/>
              <a:t>	Choose some K’s, try application with different K’s, </a:t>
            </a:r>
          </a:p>
          <a:p>
            <a:r>
              <a:rPr lang="en-US" dirty="0"/>
              <a:t>		choose the best</a:t>
            </a:r>
          </a:p>
        </p:txBody>
      </p:sp>
    </p:spTree>
    <p:extLst>
      <p:ext uri="{BB962C8B-B14F-4D97-AF65-F5344CB8AC3E}">
        <p14:creationId xmlns:p14="http://schemas.microsoft.com/office/powerpoint/2010/main" val="205446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C80B3-D646-00B3-F0C2-578A50D4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Fixes – Scattered Points and Junk Clusters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B3AA7-4ACC-768D-BEB7-2AFB16FA0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2" y="1295400"/>
            <a:ext cx="10818043" cy="53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2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19064-93FF-D5D6-49E1-4DA0F437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Fixes – Empty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308E-B3BB-764C-6F5E-EBC2EA5FE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some clusters might be empty and mean fails</a:t>
            </a:r>
          </a:p>
          <a:p>
            <a:endParaRPr lang="en-US" dirty="0"/>
          </a:p>
          <a:p>
            <a:r>
              <a:rPr lang="en-US" dirty="0"/>
              <a:t>Cure:</a:t>
            </a:r>
          </a:p>
          <a:p>
            <a:r>
              <a:rPr lang="en-US" dirty="0"/>
              <a:t>	for any empty cluster, randomly select a data point to serve as its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1DB76B-D3F8-BCDE-C1A9-85590DD3F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55" y="1133475"/>
            <a:ext cx="10692776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4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6021-17F2-FC13-C180-88EE543F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K-means is useful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07AD3-9815-1493-6B81-1A9F9D52D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Take input patch</a:t>
            </a:r>
          </a:p>
          <a:p>
            <a:endParaRPr lang="en-US" dirty="0"/>
          </a:p>
          <a:p>
            <a:r>
              <a:rPr lang="en-US" dirty="0"/>
              <a:t>Find its cluster center</a:t>
            </a:r>
          </a:p>
          <a:p>
            <a:endParaRPr lang="en-US" dirty="0"/>
          </a:p>
          <a:p>
            <a:r>
              <a:rPr lang="en-US" dirty="0"/>
              <a:t>Use patches in the cluster or the cluster center itself to denoise the image</a:t>
            </a:r>
          </a:p>
        </p:txBody>
      </p:sp>
    </p:spTree>
    <p:extLst>
      <p:ext uri="{BB962C8B-B14F-4D97-AF65-F5344CB8AC3E}">
        <p14:creationId xmlns:p14="http://schemas.microsoft.com/office/powerpoint/2010/main" val="112291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A75F-0332-B6DF-ECE9-E39E69E5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K 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2C483-6964-B567-7B0A-225CF93E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But what if there are too many data points?</a:t>
            </a:r>
          </a:p>
          <a:p>
            <a:r>
              <a:rPr lang="en-US" dirty="0"/>
              <a:t>	too many clusters, finding cluster center is hard</a:t>
            </a:r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Cluster data using K means</a:t>
            </a:r>
          </a:p>
          <a:p>
            <a:r>
              <a:rPr lang="en-US" dirty="0"/>
              <a:t>	Each cluster is now a dataset</a:t>
            </a:r>
          </a:p>
          <a:p>
            <a:r>
              <a:rPr lang="en-US" dirty="0"/>
              <a:t>		Cluster each dataset using K means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0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9E5A-B40D-1568-ADB9-2A52302E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FCC1B-A7F8-9494-5FC3-4B98D6548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13E5E-F692-D040-4446-E87D22146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939"/>
            <a:ext cx="11430000" cy="645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7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2D43F-BB9A-FE8F-E681-6EB9A6F3F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B769-0FB6-A779-D511-546DACEE2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K 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F3C94-8955-F7F6-A7FA-ACEE82A8F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But what if there are too many data points?</a:t>
            </a:r>
          </a:p>
          <a:p>
            <a:r>
              <a:rPr lang="en-US" dirty="0"/>
              <a:t>	too many clusters, finding cluster center is hard</a:t>
            </a:r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Cluster data using K means</a:t>
            </a:r>
          </a:p>
          <a:p>
            <a:r>
              <a:rPr lang="en-US" dirty="0"/>
              <a:t>	Each cluster is now a dataset</a:t>
            </a:r>
          </a:p>
          <a:p>
            <a:r>
              <a:rPr lang="en-US" dirty="0"/>
              <a:t>		Cluster each dataset using K means</a:t>
            </a:r>
          </a:p>
          <a:p>
            <a:endParaRPr lang="en-US" dirty="0"/>
          </a:p>
          <a:p>
            <a:r>
              <a:rPr lang="en-US" dirty="0"/>
              <a:t>Notice this is a simple tree; you could make it deeper.</a:t>
            </a:r>
          </a:p>
        </p:txBody>
      </p:sp>
    </p:spTree>
    <p:extLst>
      <p:ext uri="{BB962C8B-B14F-4D97-AF65-F5344CB8AC3E}">
        <p14:creationId xmlns:p14="http://schemas.microsoft.com/office/powerpoint/2010/main" val="297861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9CFD-C329-1EAB-2565-836F26E1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6B805-817D-EC3D-FB47-AD9B9F230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endParaRPr lang="en-US" dirty="0"/>
          </a:p>
          <a:p>
            <a:r>
              <a:rPr lang="en-US" dirty="0"/>
              <a:t>	Find the patch that is closest to query patch, denoise (</a:t>
            </a:r>
            <a:r>
              <a:rPr lang="en-US" dirty="0" err="1"/>
              <a:t>etc</a:t>
            </a:r>
            <a:r>
              <a:rPr lang="en-US" dirty="0"/>
              <a:t>) with that</a:t>
            </a:r>
          </a:p>
          <a:p>
            <a:endParaRPr lang="en-US" dirty="0"/>
          </a:p>
          <a:p>
            <a:r>
              <a:rPr lang="en-US" dirty="0"/>
              <a:t>Issue:</a:t>
            </a:r>
          </a:p>
          <a:p>
            <a:endParaRPr lang="en-US" dirty="0"/>
          </a:p>
          <a:p>
            <a:r>
              <a:rPr lang="en-US" dirty="0"/>
              <a:t>	How to do this fast? (v. hard)</a:t>
            </a:r>
          </a:p>
        </p:txBody>
      </p:sp>
    </p:spTree>
    <p:extLst>
      <p:ext uri="{BB962C8B-B14F-4D97-AF65-F5344CB8AC3E}">
        <p14:creationId xmlns:p14="http://schemas.microsoft.com/office/powerpoint/2010/main" val="22776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76200-564B-9083-DB2F-20A2D3D47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0BFAE-662D-7E74-F67C-D1D77F44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nearest neighbors and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92682-548D-E1A3-25B0-E50A75AF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  <a:p>
            <a:endParaRPr lang="en-US" dirty="0"/>
          </a:p>
          <a:p>
            <a:r>
              <a:rPr lang="en-US" dirty="0"/>
              <a:t>	“Walk” input patch down hierarchical k-means tree</a:t>
            </a:r>
          </a:p>
          <a:p>
            <a:endParaRPr lang="en-US" dirty="0"/>
          </a:p>
          <a:p>
            <a:r>
              <a:rPr lang="en-US" dirty="0"/>
              <a:t>	Find closest patch from patches in the leaf cluster</a:t>
            </a:r>
          </a:p>
          <a:p>
            <a:endParaRPr lang="en-US" dirty="0"/>
          </a:p>
          <a:p>
            <a:r>
              <a:rPr lang="en-US" dirty="0"/>
              <a:t>	Use that instead of nearest neighbor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0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67AE-C536-6A1A-38A2-D76028C5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nearest neighbors and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B1A74-B9C2-DCCD-2197-2B7A0608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CA1FF-46AD-1F2A-6800-08387609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53748"/>
            <a:ext cx="10902821" cy="58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D061-E084-BEF3-0B39-A5247C9F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02A8B-98E6-6EA5-0BFC-E30A7EF52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Procedure to </a:t>
            </a:r>
          </a:p>
          <a:p>
            <a:r>
              <a:rPr lang="en-US" dirty="0"/>
              <a:t>    accept a patch</a:t>
            </a:r>
          </a:p>
          <a:p>
            <a:r>
              <a:rPr lang="en-US" dirty="0"/>
              <a:t>	produce a patch/some patches that are similar</a:t>
            </a:r>
          </a:p>
          <a:p>
            <a:endParaRPr lang="en-US" dirty="0"/>
          </a:p>
          <a:p>
            <a:r>
              <a:rPr lang="en-US" dirty="0"/>
              <a:t>Built out of very large number of patches</a:t>
            </a:r>
          </a:p>
        </p:txBody>
      </p:sp>
    </p:spTree>
    <p:extLst>
      <p:ext uri="{BB962C8B-B14F-4D97-AF65-F5344CB8AC3E}">
        <p14:creationId xmlns:p14="http://schemas.microsoft.com/office/powerpoint/2010/main" val="249674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B0ED8-7B53-4CE6-9AED-8B3551D2E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8D0A-2DA3-F186-8953-2925CE77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nearest neighbors and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61AA8-8CBE-6FC7-2F08-5E3BBA344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  <a:p>
            <a:endParaRPr lang="en-US" dirty="0"/>
          </a:p>
          <a:p>
            <a:r>
              <a:rPr lang="en-US" dirty="0"/>
              <a:t>	“Walk” input patch down hierarchical k-means tree</a:t>
            </a:r>
          </a:p>
          <a:p>
            <a:endParaRPr lang="en-US" dirty="0"/>
          </a:p>
          <a:p>
            <a:r>
              <a:rPr lang="en-US" dirty="0"/>
              <a:t>	Find closest patch from patches in the leaf cluster</a:t>
            </a:r>
          </a:p>
          <a:p>
            <a:endParaRPr lang="en-US" dirty="0"/>
          </a:p>
          <a:p>
            <a:r>
              <a:rPr lang="en-US" dirty="0"/>
              <a:t>	Use that instead of nearest neighbor</a:t>
            </a:r>
          </a:p>
          <a:p>
            <a:endParaRPr lang="en-US" dirty="0"/>
          </a:p>
          <a:p>
            <a:r>
              <a:rPr lang="en-US" dirty="0"/>
              <a:t>Fact: not nearest neighbor; with high probability nearly as close</a:t>
            </a:r>
          </a:p>
          <a:p>
            <a:r>
              <a:rPr lang="en-US" dirty="0"/>
              <a:t>Fact: hard to find a closer neighbor by walking tree</a:t>
            </a:r>
          </a:p>
        </p:txBody>
      </p:sp>
    </p:spTree>
    <p:extLst>
      <p:ext uri="{BB962C8B-B14F-4D97-AF65-F5344CB8AC3E}">
        <p14:creationId xmlns:p14="http://schemas.microsoft.com/office/powerpoint/2010/main" val="3797988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2ACDF-8D20-9617-1259-16E4EB266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7701-46B6-443B-F2BC-46FEEB0D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nearest neighbors and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B4CC1-B578-9442-093C-020598CF8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B9A52-FF97-0612-8A10-26395CFE9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53748"/>
            <a:ext cx="10902821" cy="58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11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334B4-472A-E4FE-9048-407E8F7F5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10BC-46D7-9628-ABC5-AB404C57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Denoising with a patch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95C8B-2789-0F96-09C0-677AB7342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Procedure:</a:t>
            </a:r>
          </a:p>
          <a:p>
            <a:r>
              <a:rPr lang="en-US" dirty="0"/>
              <a:t>	Divide noisy image into patches, which could overlap</a:t>
            </a:r>
          </a:p>
          <a:p>
            <a:r>
              <a:rPr lang="en-US" dirty="0"/>
              <a:t>	Match each patch using a dictionary (ANN using HKM)</a:t>
            </a:r>
          </a:p>
          <a:p>
            <a:r>
              <a:rPr lang="en-US" dirty="0"/>
              <a:t>	Reconstruct</a:t>
            </a:r>
          </a:p>
          <a:p>
            <a:r>
              <a:rPr lang="en-US" dirty="0"/>
              <a:t>		if the patches don’t overlap, easy</a:t>
            </a:r>
          </a:p>
          <a:p>
            <a:r>
              <a:rPr lang="en-US" dirty="0"/>
              <a:t>		if they do, average</a:t>
            </a:r>
          </a:p>
        </p:txBody>
      </p:sp>
    </p:spTree>
    <p:extLst>
      <p:ext uri="{BB962C8B-B14F-4D97-AF65-F5344CB8AC3E}">
        <p14:creationId xmlns:p14="http://schemas.microsoft.com/office/powerpoint/2010/main" val="1734376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60EA-045E-B2A5-AF27-950A7A6A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when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F63EE-3836-8826-6F64-49294BBC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Walk tree, find patch in leaf that is closest to query patch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Walk tree, use mean of all patches in leaf</a:t>
            </a:r>
          </a:p>
          <a:p>
            <a:r>
              <a:rPr lang="en-US" dirty="0"/>
              <a:t>		- this should be better than you might think</a:t>
            </a:r>
          </a:p>
          <a:p>
            <a:r>
              <a:rPr lang="en-US" dirty="0"/>
              <a:t>			cause all the patches should be quite similar</a:t>
            </a:r>
          </a:p>
        </p:txBody>
      </p:sp>
    </p:spTree>
    <p:extLst>
      <p:ext uri="{BB962C8B-B14F-4D97-AF65-F5344CB8AC3E}">
        <p14:creationId xmlns:p14="http://schemas.microsoft.com/office/powerpoint/2010/main" val="2412345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7C49-8CA0-AFE1-0521-1EF40893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Denoising with a patch dictionary - overlapping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BB554-CCE5-C109-9BC1-65A7B2089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E2187-A511-01B8-2CDE-AAB745159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412" y="1828800"/>
            <a:ext cx="12364411" cy="31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9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2CA9-C0E7-E50D-8AC8-135D2861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B66C-3F6A-4BE1-D4FE-B9ADEFF9B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AD65B-4712-8EAC-A57D-E9ACB51EE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3489"/>
            <a:ext cx="10820400" cy="627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94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9729-C083-2E87-2BD5-3FB8DDAD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Denoising with a patch dictionary, no overlap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2E86-468E-AB64-52D3-35CC9CE56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53359-889F-742E-93F1-6C05BCE32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77" y="1834548"/>
            <a:ext cx="12213977" cy="31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9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334DF-9A75-E45C-FF4F-74F726A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size has a significant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47C9F-6ACE-CA27-6987-9DBCE39D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360354"/>
            <a:ext cx="10363200" cy="1811846"/>
          </a:xfrm>
        </p:spPr>
        <p:txBody>
          <a:bodyPr/>
          <a:lstStyle/>
          <a:p>
            <a:r>
              <a:rPr lang="en-US" dirty="0"/>
              <a:t>Dictionary 1 – 1e7 patches, 200, 000 images, 2000 leaves</a:t>
            </a:r>
          </a:p>
          <a:p>
            <a:endParaRPr lang="en-US" dirty="0"/>
          </a:p>
          <a:p>
            <a:r>
              <a:rPr lang="en-US" dirty="0"/>
              <a:t>Dictionary 2 – 5 e 7 patches, 1e6 images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0FFE9-3B71-BFBA-0D32-68F8041B7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" y="1295400"/>
            <a:ext cx="12124931" cy="306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52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A8AA7-CBE5-7FB4-3056-E6A827D3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382B-51C6-33D9-5C48-87D65958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  <a:p>
            <a:endParaRPr lang="en-US" dirty="0"/>
          </a:p>
          <a:p>
            <a:r>
              <a:rPr lang="en-US" dirty="0"/>
              <a:t>	Walk tree, use mean of all patches in leaf</a:t>
            </a:r>
          </a:p>
          <a:p>
            <a:r>
              <a:rPr lang="en-US" dirty="0"/>
              <a:t>			- this should be better than you might think</a:t>
            </a:r>
          </a:p>
          <a:p>
            <a:r>
              <a:rPr lang="en-US" dirty="0"/>
              <a:t>				cause all the patches should be quite similar</a:t>
            </a:r>
          </a:p>
          <a:p>
            <a:endParaRPr lang="en-US" dirty="0"/>
          </a:p>
          <a:p>
            <a:r>
              <a:rPr lang="en-US" dirty="0"/>
              <a:t>Notice that you have built a mapping.  You could replace the mean with the number of the leaf to get:   patch-&gt; leaf</a:t>
            </a:r>
          </a:p>
          <a:p>
            <a:endParaRPr lang="en-US" dirty="0"/>
          </a:p>
          <a:p>
            <a:r>
              <a:rPr lang="en-US" dirty="0"/>
              <a:t>This has a range of uses – compression, etc.</a:t>
            </a:r>
          </a:p>
        </p:txBody>
      </p:sp>
    </p:spTree>
    <p:extLst>
      <p:ext uri="{BB962C8B-B14F-4D97-AF65-F5344CB8AC3E}">
        <p14:creationId xmlns:p14="http://schemas.microsoft.com/office/powerpoint/2010/main" val="4290518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1E9C-F33B-5250-DE04-01695E5B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features with vector 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02FC3-06BF-0188-0915-903E6F75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733800"/>
            <a:ext cx="10363200" cy="2438400"/>
          </a:xfrm>
        </p:spPr>
        <p:txBody>
          <a:bodyPr/>
          <a:lstStyle/>
          <a:p>
            <a:r>
              <a:rPr lang="en-US" dirty="0"/>
              <a:t>Image might have variable size</a:t>
            </a:r>
          </a:p>
          <a:p>
            <a:endParaRPr lang="en-US" dirty="0"/>
          </a:p>
          <a:p>
            <a:r>
              <a:rPr lang="en-US" dirty="0"/>
              <a:t>Histogram has fixed size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08AB9-C603-03C9-9434-275CD94C3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00" y="964675"/>
            <a:ext cx="10881600" cy="24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A729A-3011-AFC0-BACB-6877CA244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65B08-5A58-EDC0-2D6C-C445146A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7AA79-3786-C765-34BC-58912555C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61FEA-013E-BF3B-FAAF-372C1D771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98" y="2286000"/>
            <a:ext cx="11046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97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695D-72B9-8B17-8AB0-2F06130C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 vector quantization and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F4E24-4F40-903C-9D62-AB2FED6A9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</a:t>
            </a:r>
          </a:p>
          <a:p>
            <a:r>
              <a:rPr lang="en-US" dirty="0"/>
              <a:t>	you want to classify an image</a:t>
            </a:r>
          </a:p>
          <a:p>
            <a:endParaRPr lang="en-US" dirty="0"/>
          </a:p>
          <a:p>
            <a:r>
              <a:rPr lang="en-US" dirty="0"/>
              <a:t>Strategy:</a:t>
            </a:r>
          </a:p>
          <a:p>
            <a:r>
              <a:rPr lang="en-US" dirty="0"/>
              <a:t>	learning:</a:t>
            </a:r>
          </a:p>
          <a:p>
            <a:r>
              <a:rPr lang="en-US" sz="1800" dirty="0"/>
              <a:t>		get many labelled images</a:t>
            </a:r>
          </a:p>
          <a:p>
            <a:r>
              <a:rPr lang="en-US" sz="1800" dirty="0"/>
              <a:t>		cut into patches</a:t>
            </a:r>
          </a:p>
          <a:p>
            <a:r>
              <a:rPr lang="en-US" sz="1800" dirty="0"/>
              <a:t>		build tree</a:t>
            </a:r>
          </a:p>
          <a:p>
            <a:r>
              <a:rPr lang="en-US" sz="1800" dirty="0"/>
              <a:t>		for each leaf, record the most common label</a:t>
            </a:r>
          </a:p>
          <a:p>
            <a:r>
              <a:rPr lang="en-US" dirty="0"/>
              <a:t>	classifying:</a:t>
            </a:r>
          </a:p>
          <a:p>
            <a:r>
              <a:rPr lang="en-US" dirty="0"/>
              <a:t>		</a:t>
            </a:r>
            <a:r>
              <a:rPr lang="en-US" sz="1800" dirty="0"/>
              <a:t>cut image into patches</a:t>
            </a:r>
          </a:p>
          <a:p>
            <a:r>
              <a:rPr lang="en-US" sz="1800" dirty="0"/>
              <a:t>		pass patch down tree</a:t>
            </a:r>
          </a:p>
          <a:p>
            <a:r>
              <a:rPr lang="en-US" sz="1800" dirty="0"/>
              <a:t>		vote for label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27442-23EC-868A-F120-12068D2BDC27}"/>
              </a:ext>
            </a:extLst>
          </p:cNvPr>
          <p:cNvSpPr txBox="1"/>
          <p:nvPr/>
        </p:nvSpPr>
        <p:spPr>
          <a:xfrm>
            <a:off x="5563262" y="5633591"/>
            <a:ext cx="66287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Now old-fashioned, but moderately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effective and very good in its time</a:t>
            </a:r>
          </a:p>
        </p:txBody>
      </p:sp>
    </p:spTree>
    <p:extLst>
      <p:ext uri="{BB962C8B-B14F-4D97-AF65-F5344CB8AC3E}">
        <p14:creationId xmlns:p14="http://schemas.microsoft.com/office/powerpoint/2010/main" val="1019942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2C81-D575-4501-6A97-797460B4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Denoising from weird noise using a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B973A-7990-629E-E500-BF8EEE60A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Imagine you have very strange noise, and you can simulate it</a:t>
            </a:r>
          </a:p>
          <a:p>
            <a:r>
              <a:rPr lang="en-US" sz="2400" dirty="0"/>
              <a:t>You want to denoise</a:t>
            </a:r>
          </a:p>
          <a:p>
            <a:endParaRPr lang="en-US" sz="2400" dirty="0"/>
          </a:p>
          <a:p>
            <a:r>
              <a:rPr lang="en-US" sz="2400" dirty="0"/>
              <a:t>Strategy:</a:t>
            </a:r>
          </a:p>
          <a:p>
            <a:r>
              <a:rPr lang="en-US" sz="2400" dirty="0"/>
              <a:t>	Take many images, and create (noisy – clean) pairs</a:t>
            </a:r>
          </a:p>
          <a:p>
            <a:r>
              <a:rPr lang="en-US" sz="2400" dirty="0"/>
              <a:t>	Carve into patches and build a HKM tree using only the noisy patches</a:t>
            </a:r>
          </a:p>
          <a:p>
            <a:r>
              <a:rPr lang="en-US" sz="2400" dirty="0"/>
              <a:t>		(but keep the clean patch – so each data item is (noisy – clean) but</a:t>
            </a:r>
          </a:p>
          <a:p>
            <a:r>
              <a:rPr lang="en-US" sz="2400" dirty="0"/>
              <a:t>		the clusters, </a:t>
            </a:r>
            <a:r>
              <a:rPr lang="en-US" sz="2400" dirty="0" err="1"/>
              <a:t>etc</a:t>
            </a:r>
            <a:r>
              <a:rPr lang="en-US" sz="2400" dirty="0"/>
              <a:t> are formed using noisy alone)</a:t>
            </a:r>
          </a:p>
          <a:p>
            <a:r>
              <a:rPr lang="en-US" sz="2400" dirty="0"/>
              <a:t>	To denoise:</a:t>
            </a:r>
          </a:p>
          <a:p>
            <a:r>
              <a:rPr lang="en-US" sz="2400" dirty="0"/>
              <a:t>		carve up noisy image into patches</a:t>
            </a:r>
          </a:p>
          <a:p>
            <a:r>
              <a:rPr lang="en-US" sz="2400" dirty="0"/>
              <a:t>		walk the tree with the noisy patches</a:t>
            </a:r>
          </a:p>
          <a:p>
            <a:r>
              <a:rPr lang="en-US" sz="2400" dirty="0"/>
              <a:t>			at leaf, substitute the clean version of the best match</a:t>
            </a:r>
          </a:p>
        </p:txBody>
      </p:sp>
    </p:spTree>
    <p:extLst>
      <p:ext uri="{BB962C8B-B14F-4D97-AF65-F5344CB8AC3E}">
        <p14:creationId xmlns:p14="http://schemas.microsoft.com/office/powerpoint/2010/main" val="2025634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4C0F-CF96-FB5D-57FD-F743E07C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this as image-to-image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1218-2486-4CD8-4A4F-01A233FD8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You could do:</a:t>
            </a:r>
          </a:p>
          <a:p>
            <a:r>
              <a:rPr lang="en-US" dirty="0"/>
              <a:t>		image to edge map (fairly well)</a:t>
            </a:r>
          </a:p>
          <a:p>
            <a:r>
              <a:rPr lang="en-US" dirty="0"/>
              <a:t>		image to normal map (rather badly)</a:t>
            </a:r>
          </a:p>
          <a:p>
            <a:r>
              <a:rPr lang="en-US" dirty="0"/>
              <a:t>		quantized image to image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You’d have a lot of trouble with:</a:t>
            </a:r>
          </a:p>
          <a:p>
            <a:r>
              <a:rPr lang="en-US" dirty="0"/>
              <a:t>		edge map to image</a:t>
            </a:r>
          </a:p>
          <a:p>
            <a:r>
              <a:rPr lang="en-US" dirty="0"/>
              <a:t>		image to depth map</a:t>
            </a:r>
          </a:p>
        </p:txBody>
      </p:sp>
    </p:spTree>
    <p:extLst>
      <p:ext uri="{BB962C8B-B14F-4D97-AF65-F5344CB8AC3E}">
        <p14:creationId xmlns:p14="http://schemas.microsoft.com/office/powerpoint/2010/main" val="138601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0BD9-A7EB-D99F-D8FD-F55114BF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412BA-D497-8E69-C4C7-B9E0BED80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95648-5ED4-7F79-8062-082E07DA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31" y="1317972"/>
            <a:ext cx="10439400" cy="48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6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1AEB-2863-7BF7-2A3D-8868BBB3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Dendrograms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A44BB-1926-B43A-4B2F-892FBBF33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85415-0C12-E147-48B9-F17C39E4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0025"/>
            <a:ext cx="8610600" cy="580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4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120C-B2F5-A0DA-C104-2B202B46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54852-D502-9EBE-4911-B288A8DF3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09241-FFA4-D316-C2A5-43BF35C8C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70" y="890954"/>
            <a:ext cx="10865895" cy="2621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CA44A3-4BF0-6D1D-22FC-9C15E6EBD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08" y="3297605"/>
            <a:ext cx="10865895" cy="35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6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36AF-AB57-112B-1CD8-B89A5364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the objective function, but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03A6-CA47-006E-51BC-F3917D847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976D1-FCAA-75FA-BDAD-E50CC088F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8" y="2458136"/>
            <a:ext cx="11854072" cy="19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6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8D77-0051-0F37-44C9-07E9775A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minimization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652BD-4F59-DCA1-2A04-0835E4F5C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066800"/>
            <a:ext cx="9829800" cy="504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FEC0-12F5-3DA8-14E7-D944CB0E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Fixes – efficient starting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0CB009-1E46-A9BF-971C-1587E1FFA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10138327" cy="48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3449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46000</TotalTime>
  <Words>938</Words>
  <Application>Microsoft Macintosh PowerPoint</Application>
  <PresentationFormat>Widescreen</PresentationFormat>
  <Paragraphs>183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Blank Presentation</vt:lpstr>
      <vt:lpstr>Forming and using patch dictionaries</vt:lpstr>
      <vt:lpstr>Desirable outcome</vt:lpstr>
      <vt:lpstr>Clustering</vt:lpstr>
      <vt:lpstr>Clustering</vt:lpstr>
      <vt:lpstr>Dendrograms</vt:lpstr>
      <vt:lpstr>K-means clustering</vt:lpstr>
      <vt:lpstr>Minimize the objective function, but how?</vt:lpstr>
      <vt:lpstr>Approximate minimization</vt:lpstr>
      <vt:lpstr>Fixes – efficient starting</vt:lpstr>
      <vt:lpstr>Choosing K</vt:lpstr>
      <vt:lpstr>Fixes – Scattered Points and Junk Clusters</vt:lpstr>
      <vt:lpstr>Fixes – Empty Clusters</vt:lpstr>
      <vt:lpstr>Why K-means is useful</vt:lpstr>
      <vt:lpstr>Hierarchical K means</vt:lpstr>
      <vt:lpstr>PowerPoint Presentation</vt:lpstr>
      <vt:lpstr>Hierarchical K means</vt:lpstr>
      <vt:lpstr>Nearest neighbors</vt:lpstr>
      <vt:lpstr>Approximate nearest neighbors and k-means</vt:lpstr>
      <vt:lpstr>Approximate nearest neighbors and k-means</vt:lpstr>
      <vt:lpstr>Approximate nearest neighbors and k-means</vt:lpstr>
      <vt:lpstr>Approximate nearest neighbors and k-means</vt:lpstr>
      <vt:lpstr>Denoising with a patch dictionary</vt:lpstr>
      <vt:lpstr>Options when matching</vt:lpstr>
      <vt:lpstr>Denoising with a patch dictionary - overlapping</vt:lpstr>
      <vt:lpstr>PowerPoint Presentation</vt:lpstr>
      <vt:lpstr>Denoising with a patch dictionary, no overlap</vt:lpstr>
      <vt:lpstr>Dictionary size has a significant effect</vt:lpstr>
      <vt:lpstr>Vector quantization</vt:lpstr>
      <vt:lpstr>Building features with vector quantization</vt:lpstr>
      <vt:lpstr>Idea:  vector quantization and voting</vt:lpstr>
      <vt:lpstr>Denoising from weird noise using a tree</vt:lpstr>
      <vt:lpstr>Think of this as image-to-image mapping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1227</cp:revision>
  <cp:lastPrinted>2025-09-25T16:32:41Z</cp:lastPrinted>
  <dcterms:created xsi:type="dcterms:W3CDTF">2004-08-29T23:15:23Z</dcterms:created>
  <dcterms:modified xsi:type="dcterms:W3CDTF">2025-09-25T21:44:40Z</dcterms:modified>
</cp:coreProperties>
</file>