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781" r:id="rId2"/>
    <p:sldId id="1120" r:id="rId3"/>
    <p:sldId id="782" r:id="rId4"/>
    <p:sldId id="783" r:id="rId5"/>
    <p:sldId id="1121" r:id="rId6"/>
    <p:sldId id="1091" r:id="rId7"/>
    <p:sldId id="1092" r:id="rId8"/>
    <p:sldId id="1093" r:id="rId9"/>
    <p:sldId id="1094" r:id="rId10"/>
    <p:sldId id="1122" r:id="rId1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7C87-1AE5-19ED-E73B-8472BEBA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U-net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65566-ABBB-1F2E-6824-2E618D24E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47A55-4958-F94F-516B-273BFBDC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188"/>
            <a:ext cx="8915400" cy="5856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1449D-324A-7DBC-2DEA-3C69FF0ADF96}"/>
              </a:ext>
            </a:extLst>
          </p:cNvPr>
          <p:cNvSpPr txBox="1"/>
          <p:nvPr/>
        </p:nvSpPr>
        <p:spPr>
          <a:xfrm>
            <a:off x="9088852" y="1447800"/>
            <a:ext cx="2015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doesn’t </a:t>
            </a:r>
          </a:p>
          <a:p>
            <a:r>
              <a:rPr lang="en-US" dirty="0"/>
              <a:t>have to be a </a:t>
            </a:r>
          </a:p>
          <a:p>
            <a:r>
              <a:rPr lang="en-US" dirty="0"/>
              <a:t>segmentation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9478EC-907E-6155-1321-34B8DD4159B9}"/>
              </a:ext>
            </a:extLst>
          </p:cNvPr>
          <p:cNvCxnSpPr>
            <a:cxnSpLocks/>
          </p:cNvCxnSpPr>
          <p:nvPr/>
        </p:nvCxnSpPr>
        <p:spPr bwMode="auto">
          <a:xfrm flipH="1">
            <a:off x="8229600" y="2286000"/>
            <a:ext cx="685800" cy="152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1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0EB0-7559-4F56-FD4B-0BFE349E5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E639-767C-EF61-F93E-81DF92E8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4716-3562-1883-8657-6BB889704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U-Net is fully convolutional</a:t>
            </a:r>
          </a:p>
          <a:p>
            <a:r>
              <a:rPr lang="en-US" dirty="0"/>
              <a:t>	is this a good thing?</a:t>
            </a:r>
          </a:p>
          <a:p>
            <a:endParaRPr lang="en-US" dirty="0"/>
          </a:p>
          <a:p>
            <a:r>
              <a:rPr lang="en-US" dirty="0"/>
              <a:t>Equivariance</a:t>
            </a:r>
          </a:p>
          <a:p>
            <a:r>
              <a:rPr lang="en-US" dirty="0"/>
              <a:t>	harder than it looks</a:t>
            </a:r>
          </a:p>
          <a:p>
            <a:endParaRPr lang="en-US" dirty="0"/>
          </a:p>
          <a:p>
            <a:r>
              <a:rPr lang="en-US" dirty="0"/>
              <a:t>Other encoders are possible</a:t>
            </a:r>
          </a:p>
          <a:p>
            <a:r>
              <a:rPr lang="en-US" dirty="0"/>
              <a:t>	but not now</a:t>
            </a:r>
          </a:p>
        </p:txBody>
      </p:sp>
    </p:spTree>
    <p:extLst>
      <p:ext uri="{BB962C8B-B14F-4D97-AF65-F5344CB8AC3E}">
        <p14:creationId xmlns:p14="http://schemas.microsoft.com/office/powerpoint/2010/main" val="47292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4194-4A6B-7905-6E36-1DCA5687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376EA-E7B8-E5B0-EED8-5FF4D93EF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U-Net is fully convolutional</a:t>
            </a:r>
          </a:p>
          <a:p>
            <a:r>
              <a:rPr lang="en-US" dirty="0"/>
              <a:t>	is this a good thing?</a:t>
            </a:r>
          </a:p>
          <a:p>
            <a:endParaRPr lang="en-US" dirty="0"/>
          </a:p>
          <a:p>
            <a:r>
              <a:rPr lang="en-US" dirty="0"/>
              <a:t>Equivariance</a:t>
            </a:r>
          </a:p>
          <a:p>
            <a:r>
              <a:rPr lang="en-US" dirty="0"/>
              <a:t>	harder than it looks</a:t>
            </a:r>
          </a:p>
          <a:p>
            <a:endParaRPr lang="en-US" dirty="0"/>
          </a:p>
          <a:p>
            <a:r>
              <a:rPr lang="en-US" dirty="0"/>
              <a:t>Other encoders are possible</a:t>
            </a:r>
          </a:p>
          <a:p>
            <a:r>
              <a:rPr lang="en-US" dirty="0"/>
              <a:t>	but not now</a:t>
            </a:r>
          </a:p>
        </p:txBody>
      </p:sp>
    </p:spTree>
    <p:extLst>
      <p:ext uri="{BB962C8B-B14F-4D97-AF65-F5344CB8AC3E}">
        <p14:creationId xmlns:p14="http://schemas.microsoft.com/office/powerpoint/2010/main" val="220251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5F97-0EEE-3451-2BEF-48C939C7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U-net is fully convolutional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45E1-59FA-6380-C49F-614ECAB99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Consists of convolutional layers, pooling layers, </a:t>
            </a:r>
            <a:r>
              <a:rPr lang="en-US" sz="2400" dirty="0" err="1"/>
              <a:t>upsampling</a:t>
            </a:r>
            <a:r>
              <a:rPr lang="en-US" sz="2400" dirty="0"/>
              <a:t> layers, </a:t>
            </a:r>
            <a:r>
              <a:rPr lang="en-US" sz="2400" dirty="0" err="1"/>
              <a:t>ReLU’s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Consequence:</a:t>
            </a:r>
          </a:p>
          <a:p>
            <a:r>
              <a:rPr lang="en-US" sz="2400" dirty="0"/>
              <a:t>	You can pass in images of variable size </a:t>
            </a:r>
          </a:p>
          <a:p>
            <a:r>
              <a:rPr lang="en-US" sz="2400" dirty="0"/>
              <a:t>		(as long as they’re big enough)</a:t>
            </a:r>
          </a:p>
          <a:p>
            <a:endParaRPr lang="en-US" sz="2400" dirty="0"/>
          </a:p>
          <a:p>
            <a:r>
              <a:rPr lang="en-US" sz="2400" dirty="0"/>
              <a:t>Advantage:	</a:t>
            </a:r>
          </a:p>
          <a:p>
            <a:r>
              <a:rPr lang="en-US" sz="2400" dirty="0"/>
              <a:t>	Images have variable size in real life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Issue:</a:t>
            </a:r>
          </a:p>
          <a:p>
            <a:r>
              <a:rPr lang="en-US" sz="2400" dirty="0"/>
              <a:t>	This can make some problems very hard.</a:t>
            </a:r>
          </a:p>
        </p:txBody>
      </p:sp>
    </p:spTree>
    <p:extLst>
      <p:ext uri="{BB962C8B-B14F-4D97-AF65-F5344CB8AC3E}">
        <p14:creationId xmlns:p14="http://schemas.microsoft.com/office/powerpoint/2010/main" val="6846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BCF2-571D-60CB-518D-57612BAF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E5A6-A95F-90DB-92FA-10E424CA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network feature depends on a different spatial scale in the image for different size images</a:t>
            </a:r>
          </a:p>
          <a:p>
            <a:r>
              <a:rPr lang="en-US" dirty="0"/>
              <a:t>This can present problems, but doesn’t usually</a:t>
            </a:r>
          </a:p>
          <a:p>
            <a:r>
              <a:rPr lang="en-US" dirty="0"/>
              <a:t>	training data seems to deal with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36FB8-7061-95AD-BC2B-C67B20D56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24" y="3429000"/>
            <a:ext cx="11872200" cy="36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65952-437C-E1EA-390F-542C82EEB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A4CD-BD83-97CA-CD81-7E90F409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C409-1A23-982D-D14E-395F28F2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U-Net is fully convolutional</a:t>
            </a:r>
          </a:p>
          <a:p>
            <a:r>
              <a:rPr lang="en-US" dirty="0"/>
              <a:t>	is this a good thing?</a:t>
            </a:r>
          </a:p>
          <a:p>
            <a:endParaRPr lang="en-US" dirty="0"/>
          </a:p>
          <a:p>
            <a:r>
              <a:rPr lang="en-US" dirty="0"/>
              <a:t>Equivariance</a:t>
            </a:r>
          </a:p>
          <a:p>
            <a:r>
              <a:rPr lang="en-US" dirty="0"/>
              <a:t>	harder than it looks</a:t>
            </a:r>
          </a:p>
          <a:p>
            <a:endParaRPr lang="en-US" dirty="0"/>
          </a:p>
          <a:p>
            <a:r>
              <a:rPr lang="en-US" dirty="0"/>
              <a:t>Other encoders are possible</a:t>
            </a:r>
          </a:p>
          <a:p>
            <a:r>
              <a:rPr lang="en-US" dirty="0"/>
              <a:t>	but not now</a:t>
            </a:r>
          </a:p>
        </p:txBody>
      </p:sp>
    </p:spTree>
    <p:extLst>
      <p:ext uri="{BB962C8B-B14F-4D97-AF65-F5344CB8AC3E}">
        <p14:creationId xmlns:p14="http://schemas.microsoft.com/office/powerpoint/2010/main" val="11217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A7EB-7AB8-E095-3BB0-9DB55F04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863F-0DBC-242A-7BFD-87C2D1B0F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259B9-8489-E5C3-7189-52C97B1B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2116"/>
            <a:ext cx="10363200" cy="5132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3E131-881B-5869-8B3B-D0CAC9D1CB6F}"/>
              </a:ext>
            </a:extLst>
          </p:cNvPr>
          <p:cNvSpPr txBox="1"/>
          <p:nvPr/>
        </p:nvSpPr>
        <p:spPr>
          <a:xfrm>
            <a:off x="9144000" y="4419600"/>
            <a:ext cx="2818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you want, but</a:t>
            </a:r>
          </a:p>
          <a:p>
            <a:r>
              <a:rPr lang="en-US" dirty="0"/>
              <a:t>can’t get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369132-F170-B2A0-C11A-246FEC595BC2}"/>
              </a:ext>
            </a:extLst>
          </p:cNvPr>
          <p:cNvCxnSpPr/>
          <p:nvPr/>
        </p:nvCxnSpPr>
        <p:spPr bwMode="auto">
          <a:xfrm>
            <a:off x="8763000" y="4267200"/>
            <a:ext cx="0" cy="2209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51DE-4836-10DB-F908-07D0EB76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only get this property if you don’t 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BB97A-BE1D-799C-0690-9011D63E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Which is almost always impractical</a:t>
            </a:r>
          </a:p>
          <a:p>
            <a:endParaRPr lang="en-US" dirty="0"/>
          </a:p>
          <a:p>
            <a:r>
              <a:rPr lang="en-US" dirty="0"/>
              <a:t>Padding makes up for the fact the image isn’t infinite</a:t>
            </a:r>
          </a:p>
          <a:p>
            <a:r>
              <a:rPr lang="en-US" dirty="0"/>
              <a:t>	but means that when you shift, you see new pixels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D128-A40B-55C3-3290-A1B4EF09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might be able to 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7629-998C-6D98-0444-92695944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practice, this property doesn’t just appear, and requires special training.</a:t>
            </a:r>
          </a:p>
          <a:p>
            <a:r>
              <a:rPr lang="en-US" dirty="0"/>
              <a:t>Most SOTA image-image mappers don’t have 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57879-5DFA-218C-FBBF-DC45724C3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1219200"/>
            <a:ext cx="1107881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081E-8724-781B-DCE0-465B39A4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BD52-68A8-40CD-E944-DD6D962D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E6836-8DEF-6BA8-46EE-776236E33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1141"/>
            <a:ext cx="10820400" cy="58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654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54971</TotalTime>
  <Words>260</Words>
  <Application>Microsoft Macintosh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Blank Presentation</vt:lpstr>
      <vt:lpstr>The original U-net</vt:lpstr>
      <vt:lpstr>Curiosities</vt:lpstr>
      <vt:lpstr>This U-net is fully convolutional</vt:lpstr>
      <vt:lpstr>Consequence</vt:lpstr>
      <vt:lpstr>Curiosities</vt:lpstr>
      <vt:lpstr>Equivariance</vt:lpstr>
      <vt:lpstr>You can only get this property if you don’t pad</vt:lpstr>
      <vt:lpstr>What you might be able to get</vt:lpstr>
      <vt:lpstr>PowerPoint Presentation</vt:lpstr>
      <vt:lpstr>Curiosities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1368</cp:revision>
  <cp:lastPrinted>2025-10-10T15:30:08Z</cp:lastPrinted>
  <dcterms:created xsi:type="dcterms:W3CDTF">2004-08-29T23:15:23Z</dcterms:created>
  <dcterms:modified xsi:type="dcterms:W3CDTF">2025-10-13T23:26:31Z</dcterms:modified>
</cp:coreProperties>
</file>