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4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9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0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6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6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8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6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7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8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86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031E15-22BD-9C47-9DA3-73BE21F32703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13025-1CF4-3E46-8D33-81437787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68772-F048-1F0B-7847-95F94604A4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Calibrating Cameras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18953-8FF3-6219-5CE0-69F06EEC06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Urbana-Champaign</a:t>
            </a:r>
          </a:p>
        </p:txBody>
      </p:sp>
    </p:spTree>
    <p:extLst>
      <p:ext uri="{BB962C8B-B14F-4D97-AF65-F5344CB8AC3E}">
        <p14:creationId xmlns:p14="http://schemas.microsoft.com/office/powerpoint/2010/main" val="16642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F00F0-1012-F60E-C7A4-DBC52C5E2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97CB6-6D44-A0DE-119C-B86E63177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Procedure</a:t>
            </a:r>
          </a:p>
          <a:p>
            <a:pPr lvl="1"/>
            <a:r>
              <a:rPr lang="en-US" dirty="0"/>
              <a:t>View N known reference points in 3D</a:t>
            </a:r>
          </a:p>
          <a:p>
            <a:pPr lvl="1"/>
            <a:r>
              <a:rPr lang="en-US" dirty="0"/>
              <a:t>Obtain locations in image plane</a:t>
            </a:r>
          </a:p>
          <a:p>
            <a:pPr lvl="1"/>
            <a:r>
              <a:rPr lang="en-US" dirty="0"/>
              <a:t>Produce </a:t>
            </a:r>
          </a:p>
          <a:p>
            <a:pPr lvl="2"/>
            <a:r>
              <a:rPr lang="en-US" dirty="0"/>
              <a:t>Camera intrinsics and </a:t>
            </a:r>
            <a:r>
              <a:rPr lang="en-US" dirty="0" err="1"/>
              <a:t>extrinsics</a:t>
            </a:r>
            <a:endParaRPr lang="en-US" dirty="0"/>
          </a:p>
          <a:p>
            <a:r>
              <a:rPr lang="en-US" dirty="0"/>
              <a:t>Why</a:t>
            </a:r>
          </a:p>
          <a:p>
            <a:pPr lvl="1"/>
            <a:r>
              <a:rPr lang="en-US" dirty="0"/>
              <a:t>recovering intrinsics for future use</a:t>
            </a:r>
          </a:p>
          <a:p>
            <a:pPr lvl="1"/>
            <a:r>
              <a:rPr lang="en-US" dirty="0"/>
              <a:t>where is an object/camera in the camera/world frame?</a:t>
            </a:r>
          </a:p>
          <a:p>
            <a:r>
              <a:rPr lang="en-US" dirty="0"/>
              <a:t>How</a:t>
            </a:r>
          </a:p>
          <a:p>
            <a:pPr lvl="1"/>
            <a:r>
              <a:rPr lang="en-US" dirty="0"/>
              <a:t>Optimization: minimize reprojection error</a:t>
            </a:r>
          </a:p>
        </p:txBody>
      </p:sp>
    </p:spTree>
    <p:extLst>
      <p:ext uri="{BB962C8B-B14F-4D97-AF65-F5344CB8AC3E}">
        <p14:creationId xmlns:p14="http://schemas.microsoft.com/office/powerpoint/2010/main" val="87130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DF243-D6F0-7262-6C73-4672192E5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65E02-2725-C4A5-7028-ABAA3E362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0AF6EF-8FFF-DC11-7AD8-371C419EC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90" y="2101849"/>
            <a:ext cx="8644758" cy="432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8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76B6-A681-FED8-517D-6D910009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the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E7540-281C-E022-ACCD-1B7DE5CE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Reference points transformed by </a:t>
            </a:r>
            <a:r>
              <a:rPr lang="en-US" dirty="0" err="1"/>
              <a:t>extrinsics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apply camera transformation and intrinsics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FBAF39-3B4C-8811-3B24-493774E3EA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0117" y="2520730"/>
            <a:ext cx="3984668" cy="10107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B335C2-36B7-1BDF-4864-DEA561EB8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0117" y="5360877"/>
            <a:ext cx="3231933" cy="1131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67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DF00F-D923-93DA-DFF1-3697F19CD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24ACB-2F75-DD68-F29A-C00FDFF63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9D96B3-FEB1-7347-F805-1D821B39F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54" y="1825625"/>
            <a:ext cx="8545786" cy="4123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88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4B5E-F249-0B4B-4506-9E191292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262D0-3609-FF06-7C6A-C2A953877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Chuck it into an optimizer and run</a:t>
            </a:r>
          </a:p>
          <a:p>
            <a:pPr lvl="1"/>
            <a:r>
              <a:rPr lang="en-US" dirty="0"/>
              <a:t>AAARGH!</a:t>
            </a:r>
          </a:p>
          <a:p>
            <a:r>
              <a:rPr lang="en-US" dirty="0"/>
              <a:t>Find a good start point</a:t>
            </a:r>
          </a:p>
          <a:p>
            <a:pPr lvl="1"/>
            <a:r>
              <a:rPr lang="en-US" dirty="0"/>
              <a:t>all works out</a:t>
            </a:r>
          </a:p>
          <a:p>
            <a:r>
              <a:rPr lang="en-US" dirty="0"/>
              <a:t>Variants</a:t>
            </a:r>
          </a:p>
          <a:p>
            <a:pPr lvl="1"/>
            <a:r>
              <a:rPr lang="en-US"/>
              <a:t>Different point locations; points on plane; etc.,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07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105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Calibrating Cameras</vt:lpstr>
      <vt:lpstr>Calibration</vt:lpstr>
      <vt:lpstr>Notation</vt:lpstr>
      <vt:lpstr>Predicting the points</vt:lpstr>
      <vt:lpstr>Optimization problem</vt:lpstr>
      <vt:lpstr>Strategies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6</cp:revision>
  <dcterms:created xsi:type="dcterms:W3CDTF">2026-03-03T23:13:05Z</dcterms:created>
  <dcterms:modified xsi:type="dcterms:W3CDTF">2026-03-03T23:22:08Z</dcterms:modified>
</cp:coreProperties>
</file>