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0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1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2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B5A03-87BF-0347-8241-371957D216AC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6BFDF-3D2B-E84B-9897-B1A39E9D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A6F2-6FF0-2F0F-9CBD-C6B951C67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Color:</a:t>
            </a:r>
            <a:br>
              <a:rPr lang="en-US" dirty="0"/>
            </a:br>
            <a:r>
              <a:rPr lang="en-US" dirty="0"/>
              <a:t>Color spaces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B3182-B2B3-D56C-08FD-C5A5C95DD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423919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C532-B992-681F-AB49-324EFC6B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CIE u’, v’ is uniform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9D8A6-5E2A-3C5D-F56E-C8BEFD7A1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2336799"/>
            <a:ext cx="8490607" cy="25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C66B-5E92-DCCA-71E7-F048EE29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CIE LAB is substantially uniform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5BEE9-DA29-1930-9D51-B3177AEA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987550"/>
            <a:ext cx="7137400" cy="288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8A2CBC-2160-753D-B383-46602620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43" y="5044309"/>
            <a:ext cx="7099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3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9486-9E8B-8F2A-4061-AF685C20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HSV is “natural”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00125-43B8-B3AD-701B-F6E516A0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79591"/>
            <a:ext cx="7772400" cy="37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2956-6B89-0933-D016-129295BE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matching experiments -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E0F0B-115B-D0ED-920F-23F68C3E2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0518"/>
            <a:ext cx="7772400" cy="30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0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FC068-8606-308F-8986-2D292B3F3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E9B2-5FD7-A0E5-B743-DE37D26A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matching experiments -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C7991-1CB4-618B-097F-511113D6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88" y="1332959"/>
            <a:ext cx="4453759" cy="1751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07DB51-ED91-D99A-AC63-ED704BD0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15272"/>
            <a:ext cx="7771575" cy="30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2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CA17-2044-1305-AE21-DF1C1111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Trichromacy and Grassmann’s laws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BE5E5-A9EE-43FD-1004-3323F955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1" y="2197099"/>
            <a:ext cx="8541361" cy="40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8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8760-9C66-0FFC-1FC6-20FE4DF2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Color Spaces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EAF6B-81D9-74C0-67B4-B973088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16259"/>
            <a:ext cx="7772400" cy="38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B1E0-F64C-9158-F58B-F5C9BF3F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 from </a:t>
            </a:r>
            <a:r>
              <a:rPr lang="en-US" dirty="0" err="1"/>
              <a:t>cmf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EAE2-2FF8-3CD3-A98C-6C5FFD9A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6503F-92A4-7FEE-AD37-C6EB0288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017429"/>
            <a:ext cx="8861534" cy="952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AEA6F-281F-244A-F7F6-1C720520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6" y="3970281"/>
            <a:ext cx="8012695" cy="2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3CE5-D8EF-1927-DAB0-B645C75C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CIE </a:t>
            </a:r>
            <a:r>
              <a:rPr lang="en-US" dirty="0" err="1"/>
              <a:t>xy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10A05-B672-F566-D958-8F6D1BD8A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75" y="1803400"/>
            <a:ext cx="5003800" cy="447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17059A-E7A9-12C0-7065-6E459DEE33BF}"/>
              </a:ext>
            </a:extLst>
          </p:cNvPr>
          <p:cNvSpPr txBox="1"/>
          <p:nvPr/>
        </p:nvSpPr>
        <p:spPr>
          <a:xfrm>
            <a:off x="5076497" y="1951672"/>
            <a:ext cx="33477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Obtain X, Y, Z from CIE XYZ </a:t>
            </a:r>
            <a:r>
              <a:rPr lang="en-US" dirty="0" err="1"/>
              <a:t>cmfs</a:t>
            </a:r>
            <a:endParaRPr lang="en-US" dirty="0"/>
          </a:p>
          <a:p>
            <a:r>
              <a:rPr lang="en-US" dirty="0"/>
              <a:t>then:</a:t>
            </a:r>
          </a:p>
          <a:p>
            <a:endParaRPr lang="en-US" dirty="0"/>
          </a:p>
          <a:p>
            <a:r>
              <a:rPr lang="en-US" dirty="0"/>
              <a:t>x=X/(X+Y+Z)</a:t>
            </a:r>
          </a:p>
          <a:p>
            <a:r>
              <a:rPr lang="en-US" dirty="0"/>
              <a:t>y=Y/(X+Y+Z)</a:t>
            </a:r>
          </a:p>
        </p:txBody>
      </p:sp>
    </p:spTree>
    <p:extLst>
      <p:ext uri="{BB962C8B-B14F-4D97-AF65-F5344CB8AC3E}">
        <p14:creationId xmlns:p14="http://schemas.microsoft.com/office/powerpoint/2010/main" val="231498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D62E-2BE3-61C6-4806-FBBA0B44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x, y isn’t uniform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1AFBE-2BF2-F765-B75F-D4C7D7EC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3" y="1689099"/>
            <a:ext cx="8734931" cy="44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A568-232F-557F-0FA8-E53E9D72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CIE u’, v’ is uniform 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02A7C-4809-75A5-175F-C3AAC245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21" y="1330769"/>
            <a:ext cx="6096000" cy="55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3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6812</TotalTime>
  <Words>104</Words>
  <Application>Microsoft Macintosh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Color: Color spaces</vt:lpstr>
      <vt:lpstr>Color matching experiments - I</vt:lpstr>
      <vt:lpstr>Color matching experiments - II</vt:lpstr>
      <vt:lpstr>Trichromacy and Grassmann’s laws</vt:lpstr>
      <vt:lpstr>Linear Color Spaces</vt:lpstr>
      <vt:lpstr>Color space from cmf</vt:lpstr>
      <vt:lpstr>CIE xy</vt:lpstr>
      <vt:lpstr>x, y isn’t uniform</vt:lpstr>
      <vt:lpstr>CIE u’, v’ is uniform (ish)</vt:lpstr>
      <vt:lpstr>CIE u’, v’ is uniform</vt:lpstr>
      <vt:lpstr>CIE LAB is substantially uniform</vt:lpstr>
      <vt:lpstr>HSV is “natural”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9</cp:revision>
  <dcterms:created xsi:type="dcterms:W3CDTF">2026-02-13T23:23:27Z</dcterms:created>
  <dcterms:modified xsi:type="dcterms:W3CDTF">2026-02-18T17:14:05Z</dcterms:modified>
</cp:coreProperties>
</file>