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1095" r:id="rId3"/>
    <p:sldId id="1102" r:id="rId4"/>
    <p:sldId id="1104" r:id="rId5"/>
    <p:sldId id="1103" r:id="rId6"/>
    <p:sldId id="1111" r:id="rId7"/>
    <p:sldId id="1108" r:id="rId8"/>
    <p:sldId id="1109" r:id="rId9"/>
    <p:sldId id="1110" r:id="rId10"/>
    <p:sldId id="1113" r:id="rId11"/>
    <p:sldId id="1112" r:id="rId12"/>
    <p:sldId id="111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4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0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9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9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BB8BE5-3319-F941-BB74-97C5AA8D788D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F875F3-9B27-AF4B-8D5C-41AECB8A6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8167-1A1A-0AA7-598A-F5B0A5190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Depth from a single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1EACC-C310-58EE-7100-27074998F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23206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FB9C-DC8E-31C8-FD5B-E6BCD52F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4537-3C8B-07C4-5E87-515AD5952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6B1CC-EF89-734E-F5D1-48242AEF8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999905" cy="43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8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ABD5-07CB-7C2F-F7C6-AEA5CA67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407C9-0567-25CC-457C-2F9C5DE5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E6E83-F179-C395-931B-97DC5C0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2025649"/>
            <a:ext cx="7325710" cy="44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0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18B5-B584-8B90-3BE1-69CF205B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8BDA-DA33-8C89-4A34-3AC76BA90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for single image depth prediction?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accuracy</a:t>
            </a:r>
          </a:p>
          <a:p>
            <a:pPr lvl="1"/>
            <a:r>
              <a:rPr lang="en-US" dirty="0"/>
              <a:t>spatial scale of depth predictions</a:t>
            </a:r>
          </a:p>
          <a:p>
            <a:pPr lvl="1"/>
            <a:r>
              <a:rPr lang="en-US" dirty="0"/>
              <a:t>synthetic </a:t>
            </a:r>
            <a:r>
              <a:rPr lang="en-US"/>
              <a:t>image training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depthanything</a:t>
            </a:r>
            <a:r>
              <a:rPr lang="en-US" dirty="0"/>
              <a:t> v3)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118C9-BF70-F2BE-A79C-4D591C05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" y="4624552"/>
            <a:ext cx="9145295" cy="22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47E70-83F3-9388-632D-2134D3B7E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7586-7F27-DD53-8BD2-775ADD14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single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916C-5B90-1F47-CAC7-F8D2E58CD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D5560-209B-F8F8-39B2-7B477D1CA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152168"/>
            <a:ext cx="5362575" cy="2232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65AD8F-BC6C-3A1A-7A2D-38D247BAE1CB}"/>
              </a:ext>
            </a:extLst>
          </p:cNvPr>
          <p:cNvSpPr txBox="1"/>
          <p:nvPr/>
        </p:nvSpPr>
        <p:spPr>
          <a:xfrm>
            <a:off x="5429251" y="4400550"/>
            <a:ext cx="21623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Data example from NYUV2</a:t>
            </a:r>
          </a:p>
        </p:txBody>
      </p:sp>
    </p:spTree>
    <p:extLst>
      <p:ext uri="{BB962C8B-B14F-4D97-AF65-F5344CB8AC3E}">
        <p14:creationId xmlns:p14="http://schemas.microsoft.com/office/powerpoint/2010/main" val="19006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42FC-CA13-3887-2DC4-F15FEC3A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a depth predictor predict?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22F19-B74A-97C8-CAF3-6AF5A538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Absolute depth:</a:t>
            </a:r>
          </a:p>
          <a:p>
            <a:pPr lvl="1"/>
            <a:r>
              <a:rPr lang="en-US" dirty="0"/>
              <a:t>Might be very difficult to get right</a:t>
            </a:r>
          </a:p>
          <a:p>
            <a:pPr lvl="2"/>
            <a:r>
              <a:rPr lang="en-US" dirty="0"/>
              <a:t>compare:</a:t>
            </a:r>
          </a:p>
          <a:p>
            <a:pPr lvl="3"/>
            <a:r>
              <a:rPr lang="en-US" dirty="0"/>
              <a:t>zoomed picture of a doll-house room </a:t>
            </a:r>
          </a:p>
          <a:p>
            <a:pPr lvl="3"/>
            <a:r>
              <a:rPr lang="en-US" dirty="0"/>
              <a:t>picture of real room</a:t>
            </a:r>
          </a:p>
          <a:p>
            <a:endParaRPr lang="en-US" dirty="0"/>
          </a:p>
          <a:p>
            <a:r>
              <a:rPr lang="en-US" dirty="0"/>
              <a:t>Relative depth:</a:t>
            </a:r>
          </a:p>
          <a:p>
            <a:pPr lvl="1"/>
            <a:r>
              <a:rPr lang="en-US" dirty="0"/>
              <a:t>depth up to per-image scale</a:t>
            </a:r>
          </a:p>
          <a:p>
            <a:pPr lvl="1"/>
            <a:r>
              <a:rPr lang="en-US" dirty="0"/>
              <a:t>more likely to get this right, but harder to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2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142A-F82B-75AC-5025-F93C2A86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and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3C3C-309A-6A5E-542E-4E17BB294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Nearby objects are more interesting than distant ones</a:t>
            </a:r>
          </a:p>
          <a:p>
            <a:pPr lvl="1"/>
            <a:r>
              <a:rPr lang="en-US" dirty="0"/>
              <a:t>you collide with them first</a:t>
            </a:r>
            <a:endParaRPr lang="en-US" sz="2400" dirty="0"/>
          </a:p>
          <a:p>
            <a:r>
              <a:rPr lang="en-US" sz="2400" dirty="0"/>
              <a:t>Want smaller error in small depths than in large depth</a:t>
            </a:r>
          </a:p>
          <a:p>
            <a:pPr lvl="1"/>
            <a:r>
              <a:rPr lang="en-US" dirty="0"/>
              <a:t>squared error tends to yield small errors in large predictions</a:t>
            </a:r>
          </a:p>
          <a:p>
            <a:endParaRPr lang="en-US" sz="2400" dirty="0"/>
          </a:p>
          <a:p>
            <a:r>
              <a:rPr lang="en-US" sz="2400" dirty="0"/>
              <a:t>Relative error = error/(true value)</a:t>
            </a:r>
          </a:p>
          <a:p>
            <a:endParaRPr lang="en-US" sz="2400" dirty="0"/>
          </a:p>
          <a:p>
            <a:r>
              <a:rPr lang="en-US" sz="2400" dirty="0"/>
              <a:t>Want smaller relative error in small depths, too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34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E0D4-8E04-431B-6F3B-5C014E80E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B769-2E7A-F8FC-7B74-69A0EC8D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a depth predictor predict?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C19F-4130-397E-B999-F6E0AB89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Disparity = (1/depth)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2EF4F-2E65-021D-D863-76117C62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74" y="3092347"/>
            <a:ext cx="7036483" cy="32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2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B70C-7EA7-7886-7776-663CAE50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F831A-F41D-582A-7BAC-6D1A0390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571750"/>
            <a:ext cx="7565571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1E96-DC3C-3B21-EA06-8D1AC031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predictors work really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6886F-3B94-6AF6-BED7-D8D583284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71883-E266-AFCC-E331-CFED30B6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4" y="1618534"/>
            <a:ext cx="8790386" cy="35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1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9555-4345-A0C3-DFA4-AC94894D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depth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A166-425D-40AE-2E78-F4A74A26D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Absrel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Delta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76331-6C2B-EF6F-6AF1-C605B48F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26" y="2072264"/>
            <a:ext cx="6801574" cy="2375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84CEC-9B9C-E979-8529-223EC5B9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5366332"/>
            <a:ext cx="6457950" cy="10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416-99B5-BD9C-31AD-E243CA7E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SOTA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EB1CE-D951-DF05-0C43-D422A9A1F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Generally, faster is less accurate </a:t>
            </a:r>
          </a:p>
          <a:p>
            <a:pPr lvl="1"/>
            <a:r>
              <a:rPr lang="en-US" dirty="0"/>
              <a:t>(good sign that payoff makes sense)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DB1A7-6E09-7A2C-9DA6-0F6DBC5C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0" y="2343150"/>
            <a:ext cx="8884139" cy="93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0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199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Depth from a single image</vt:lpstr>
      <vt:lpstr>Depth from single image</vt:lpstr>
      <vt:lpstr>What should a depth predictor predict?</vt:lpstr>
      <vt:lpstr>Scale and error</vt:lpstr>
      <vt:lpstr>What should a depth predictor predict?</vt:lpstr>
      <vt:lpstr>Losses</vt:lpstr>
      <vt:lpstr>Depth predictors work really well</vt:lpstr>
      <vt:lpstr>Evaluating depth predictions</vt:lpstr>
      <vt:lpstr>Rough SOTA</vt:lpstr>
      <vt:lpstr>Open source predictors</vt:lpstr>
      <vt:lpstr>Dataset resources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5</cp:revision>
  <dcterms:created xsi:type="dcterms:W3CDTF">2026-02-02T21:05:31Z</dcterms:created>
  <dcterms:modified xsi:type="dcterms:W3CDTF">2026-02-02T21:17:47Z</dcterms:modified>
</cp:coreProperties>
</file>