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5D58-D97D-B734-5A82-BE7CEA4F8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1C80AC-855D-1CB0-F4AE-38ADCA2BA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86F9B-67D2-74F8-C91E-3A2BA708A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FF4B-07A1-EC42-BC20-BE66FA9387D1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B9234-1741-B0BA-498A-3598F478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15DC0-B1AF-345A-0146-C48EC6798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FCD5-8474-1D43-B114-C5669F126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1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F07D2-65FA-1BF9-29E8-F771EA2D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39EBD2-F6A3-5B96-D7EA-122E78FB1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247E6-40D3-41FC-1F43-8C2F9C62C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FF4B-07A1-EC42-BC20-BE66FA9387D1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6F2D0-BBF1-9139-314F-3EAB427D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DD24D-585D-37ED-D4E7-14ECD6EB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FCD5-8474-1D43-B114-C5669F126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2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B5B54A-3EEA-064B-590F-245B0FCDEC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C19D20-1EA3-B6BD-33ED-0D75CA500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002E8-9C80-AFF1-0F42-6CBF9535B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FF4B-07A1-EC42-BC20-BE66FA9387D1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BE87E-A22C-BF84-8422-A64730D2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BCCA3-5A51-0365-2813-E3AB21DB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FCD5-8474-1D43-B114-C5669F126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1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BBAF2-4B6D-BE58-91E9-C3ECDE25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DA539-E3E7-C88F-2212-5D033FE2A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7BCF4-2B55-4F6C-D980-A3FA7214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FF4B-07A1-EC42-BC20-BE66FA9387D1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BE5F9-0113-573F-490C-FB7B2DE03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21F4E-D935-0E3F-B7B4-0C6506FB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FCD5-8474-1D43-B114-C5669F126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FFCC1-41DE-775E-6488-5AA3EE93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B85BE-2AA5-3001-EEE5-67347FC17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00EC8-70C5-CCFE-5E17-B832DE14F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FF4B-07A1-EC42-BC20-BE66FA9387D1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7B919-33CB-1A44-7215-3F60D30E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F3B6D-A49D-AA1A-7EF0-D41ECDC9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FCD5-8474-1D43-B114-C5669F126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8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F411B-9AD1-438A-70EB-AB361B5DA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3158A-C15E-5F43-C364-65086EBFC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65C90-A8D3-CC36-49DE-C9EDACA7F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B4257-587C-EC34-CB70-99DD7E5E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FF4B-07A1-EC42-BC20-BE66FA9387D1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ADD70-9603-162E-A47D-C7C36ED3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5F24F-689C-A0F0-0945-DB4E64E8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FCD5-8474-1D43-B114-C5669F126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2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2F30B-9340-AB5C-9ABA-D6A8C4BD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17A1E-1268-F761-3DA4-AF16B6A2B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72F41-4774-0432-36AA-1AA947D5D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4A73D-DBA4-1C84-1B1F-0888145BF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21882-6E89-2723-7B0E-05909A3A7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60EACD-3E0A-1D01-0948-9476410C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FF4B-07A1-EC42-BC20-BE66FA9387D1}" type="datetimeFigureOut">
              <a:rPr lang="en-US" smtClean="0"/>
              <a:t>1/2/26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904C51-6AF8-ABA5-5F56-79EB0F3B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7D5CDB-84C1-6A20-2371-5C4237C0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FCD5-8474-1D43-B114-C5669F126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7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F01F-9864-56AF-2FBA-F37157C4A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E6F5EC-FC1E-A2F5-3A56-7CC30A33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FF4B-07A1-EC42-BC20-BE66FA9387D1}" type="datetimeFigureOut">
              <a:rPr lang="en-US" smtClean="0"/>
              <a:t>1/2/26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49EDF-8C1C-C054-59B9-E30A75B4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5DE5B-AB90-C1EC-0C7A-C2C02AED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FCD5-8474-1D43-B114-C5669F126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6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F048BC-4236-DA9F-27D6-59D1F558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FF4B-07A1-EC42-BC20-BE66FA9387D1}" type="datetimeFigureOut">
              <a:rPr lang="en-US" smtClean="0"/>
              <a:t>1/2/26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2466A2-F6D6-31B0-6C77-4A190057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96673-7118-4605-2E2A-F18627262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FCD5-8474-1D43-B114-C5669F126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6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1280B-85BA-27CE-4605-4FB9835D4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0B623-B910-303D-F25B-DC926A4AF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C07F3-A638-8FA2-5792-101031163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76419-BDCD-8779-9E0F-454D75FDE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FF4B-07A1-EC42-BC20-BE66FA9387D1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7D565-3720-7F54-417D-9A0858C0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39EDE-8960-BE34-ECCE-FAA57EA5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FCD5-8474-1D43-B114-C5669F126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8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2D90F-2823-F9CC-0121-B6035BEA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7AD9D-1A71-8283-A5F8-B1BC49443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1F1BF-ADC6-EEDF-7E42-FBBF77588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DA103-5C93-12C6-79B7-3B8AAAC4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FF4B-07A1-EC42-BC20-BE66FA9387D1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E54C1-12F6-6B12-3824-1465C2533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1D606-3FA4-529D-9577-FB297AC1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FCD5-8474-1D43-B114-C5669F126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DFFC5B-3F35-8C06-6D9A-F87C75D08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1806-15DD-4A36-6E53-ECBFC5364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4A207-4254-C26D-5E8E-FA70264EC9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5EFF4B-07A1-EC42-BC20-BE66FA9387D1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3CF95-77D9-FBA7-3662-3B8AEAC03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02836-FADD-2B65-F542-F690A439C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E5FCD5-8474-1D43-B114-C5669F126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3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9F9F-93DB-DB12-7BE1-6E28E10033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Smoothing and </a:t>
            </a:r>
            <a:r>
              <a:rPr lang="en-US" dirty="0" err="1"/>
              <a:t>Downsampling</a:t>
            </a:r>
            <a:r>
              <a:rPr lang="en-US" dirty="0"/>
              <a:t> Images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F5B19-1EBA-65F1-8417-9D9F0D876F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 </a:t>
            </a:r>
          </a:p>
          <a:p>
            <a:r>
              <a:rPr lang="en-US" dirty="0"/>
              <a:t>University of Illinois at Urbana Champaign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03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F371-B5D0-AD63-3328-B21D706B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case: </a:t>
            </a:r>
            <a:r>
              <a:rPr lang="en-US" dirty="0" err="1"/>
              <a:t>downsample</a:t>
            </a:r>
            <a:r>
              <a:rPr lang="en-US" dirty="0"/>
              <a:t> by two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DF188A-4522-4962-E9B4-A63A431B6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1270D-8A20-5D1D-6CA8-D391B0C6B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09" y="1900680"/>
            <a:ext cx="11263867" cy="442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3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979DC-ABED-2167-2F85-B99EB344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Downsample</a:t>
            </a:r>
            <a:r>
              <a:rPr lang="en-US" dirty="0"/>
              <a:t> by small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7B1F2-24C1-B435-46E6-E94F73104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FDD3E-1CAD-E2D6-4652-42643C8D3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38" y="1893587"/>
            <a:ext cx="11964562" cy="323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6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1B00E-B0B0-5AF4-FF64-E61DE0B75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4F0D5-D8E6-5174-2C0C-762FC673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Downsample</a:t>
            </a:r>
            <a:r>
              <a:rPr lang="en-US" dirty="0"/>
              <a:t> by small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974AC-6E71-F918-F892-810699ECE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18254" cy="4351338"/>
          </a:xfrm>
        </p:spPr>
        <p:txBody>
          <a:bodyPr/>
          <a:lstStyle/>
          <a:p>
            <a:r>
              <a:rPr lang="en-US" dirty="0"/>
              <a:t>Smooth image, then </a:t>
            </a:r>
            <a:r>
              <a:rPr lang="en-US" dirty="0" err="1"/>
              <a:t>downsample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110AC-F72A-2817-38E7-7299F204F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838" y="1690688"/>
            <a:ext cx="865916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5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7F79-EF07-B88C-011E-D0DF36D6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Downsampling</a:t>
            </a:r>
            <a:r>
              <a:rPr lang="en-US" dirty="0"/>
              <a:t> by a big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65BAB-7AE9-331C-83DA-E895CAA36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CAE69F-2802-A27F-5D13-CF83151CA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77" y="1942365"/>
            <a:ext cx="11107793" cy="307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76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2CE6A-89C8-F996-799A-FF6D76AFE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pyramid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D2D19-B23D-7222-D098-85085344C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E005F-06E9-F0F8-81C5-CD674E324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797" y="1517360"/>
            <a:ext cx="9971560" cy="53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28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59B6-F337-CCAE-D707-0C4C798D3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G.P.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1A627-DF53-5E1B-F5D0-D6B4BEF1B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19E3C-A6A0-0C28-36E7-09D66AAFD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351" y="29910"/>
            <a:ext cx="7341973" cy="670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95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721D8-5612-A8A9-4CA9-71B3A67EC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 pyramid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3A0EC-7E9C-F7A8-894B-D44130476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Gaussian pyramids are redundant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FDFD0E-F810-61C9-D094-FEDD31974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719" y="1811644"/>
            <a:ext cx="5389605" cy="49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06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2E0E0-532F-1012-F25A-1C08FE89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 pyramid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9FCE4D-549F-E987-EFC5-BEE147483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99" y="1690688"/>
            <a:ext cx="10830898" cy="49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59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94AD4-F4CD-861B-0A36-CF1CF4E5B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vs Laplacian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19FD4-C405-E913-5928-B5939FFF1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1A33A-C847-6B36-4BDE-65C24924F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14" y="1308442"/>
            <a:ext cx="11769886" cy="545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65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2555-0F3D-EBB4-E15A-D8340BB93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think about...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3EABF7-7CF2-9FE8-1A42-8CDBBB468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761" y="1980514"/>
            <a:ext cx="67945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2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4AB8B-0858-8E86-1FF8-64485BF0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the obvious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25B5D-9A5F-4EC4-0641-95B3A7D4A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obvious:</a:t>
            </a:r>
          </a:p>
          <a:p>
            <a:pPr lvl="1"/>
            <a:r>
              <a:rPr lang="en-US" dirty="0"/>
              <a:t>Inverse warp, interpolating as required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288235-BA47-4EA7-0821-FBA752895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58" y="3429000"/>
            <a:ext cx="9887607" cy="33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3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458CB-2781-BF9C-8D66-59D671B21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badly!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F026E-29F9-CB5F-CE25-729BE5F34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21929-54B9-99DF-3943-ECDB5F28C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4" y="1690688"/>
            <a:ext cx="12161096" cy="492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4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52675-C0EE-1887-B63D-E2FD67400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0E7ED-FEC2-3885-8B1A-8F173C307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F12EE-EEA4-84AE-5C3F-F80953725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9865"/>
            <a:ext cx="12215981" cy="307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4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2BF39-734A-C6D1-649E-F3A1D17F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 or averaging might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D2BC0-0E9A-2502-F4B1-2124074F9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5EFA6-1B45-FD7C-97AB-C37294AF9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47" y="2384855"/>
            <a:ext cx="12005055" cy="205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4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07A11-1ED2-CB80-A440-1A944B188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average -&gt; better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67744-028B-9388-BBE3-A854C6174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19DDD-C632-F77F-3C00-E1B9AD2AB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61" y="2687539"/>
            <a:ext cx="11943739" cy="34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407C-6296-335A-55DA-B5C0D4C63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weights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F9049-75DF-3127-7F53-07B6E2AA8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55E77C-A11A-B003-F12A-3D1DC4CFD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43" y="1690688"/>
            <a:ext cx="8306960" cy="2829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F21587-7A8A-1326-E9CC-E88F0752B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178" y="2980939"/>
            <a:ext cx="4111021" cy="387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7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4F485-C202-2E1A-09A1-4E1FE9B5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averaging is actually a bad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7E0E4-A5C4-0790-8F25-83E053D94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B666B6-18B9-B59F-0A1B-074DEB8D4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1" y="1718886"/>
            <a:ext cx="11607978" cy="510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03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D32F9-2A3C-768E-ED95-488CA6BB5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7084C-DDB5-1CC3-1C07-7405E0AD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averaging is actually a bad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7151F-08BD-E4E6-55FB-9985DAA06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CEFDE-1CC9-EC67-EC84-F6D381E10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751" y="1289907"/>
            <a:ext cx="8204887" cy="54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105</Words>
  <Application>Microsoft Macintosh PowerPoint</Application>
  <PresentationFormat>Widescreen</PresentationFormat>
  <Paragraphs>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Smoothing and Downsampling Images</vt:lpstr>
      <vt:lpstr>Doing the obvious</vt:lpstr>
      <vt:lpstr>works badly!</vt:lpstr>
      <vt:lpstr>Underlying mechanism</vt:lpstr>
      <vt:lpstr>Pooling or averaging might help</vt:lpstr>
      <vt:lpstr>Weighted average -&gt; better representation</vt:lpstr>
      <vt:lpstr>Gaussian weights</vt:lpstr>
      <vt:lpstr>Just averaging is actually a bad idea</vt:lpstr>
      <vt:lpstr>Just averaging is actually a bad idea</vt:lpstr>
      <vt:lpstr>Easy case: downsample by two</vt:lpstr>
      <vt:lpstr>Downsample by small factor</vt:lpstr>
      <vt:lpstr>Downsample by small factor</vt:lpstr>
      <vt:lpstr>Downsampling by a big factor</vt:lpstr>
      <vt:lpstr>Gaussian pyramid</vt:lpstr>
      <vt:lpstr>G.P.</vt:lpstr>
      <vt:lpstr>Laplacian pyramid</vt:lpstr>
      <vt:lpstr>Laplacian pyramid</vt:lpstr>
      <vt:lpstr>Gaussian vs Laplacian</vt:lpstr>
      <vt:lpstr>Things to think about...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12</cp:revision>
  <dcterms:created xsi:type="dcterms:W3CDTF">2026-01-02T17:47:15Z</dcterms:created>
  <dcterms:modified xsi:type="dcterms:W3CDTF">2026-01-02T21:34:40Z</dcterms:modified>
</cp:coreProperties>
</file>