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4" r:id="rId3"/>
    <p:sldId id="257" r:id="rId4"/>
    <p:sldId id="266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01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12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74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9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12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9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6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9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2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7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A50FF3-5597-E545-B944-D99329C7271C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00168D-0FC8-3342-8A17-400CBDE65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0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CA309-0F11-A0DA-E097-ADE145C23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Multiclass classification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1210C2-F8C4-C6EA-D500-3F6757F53A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Forsyth,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87703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6412D-F881-95EB-0425-A3F490AE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Simple, two-class linear classifier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09987-0DDB-272C-6402-3C5FB4364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each data item is (feature vector, label)</a:t>
            </a:r>
          </a:p>
          <a:p>
            <a:pPr lvl="1"/>
            <a:r>
              <a:rPr lang="en-US" dirty="0" err="1"/>
              <a:t>fv</a:t>
            </a:r>
            <a:r>
              <a:rPr lang="en-US" dirty="0"/>
              <a:t> is x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CF72E5-4B1D-BEBF-884D-503A0BCDF2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3331597"/>
            <a:ext cx="7772400" cy="253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856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4FC45-B7C3-4D43-1811-E02E587B0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this idea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A57B99-5210-1EE8-F019-7471C5128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924" y="2149866"/>
            <a:ext cx="8084426" cy="379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76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EEAAF-6B49-BE70-AB03-CC1014B05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Interpreting the score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644F7-61A9-5399-80C2-73AF28133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E5F264-9E9B-7566-19BD-B95ED54ED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690689"/>
            <a:ext cx="7429500" cy="1168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767B832-B7EA-979F-3B34-56D9FDC78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2976886"/>
            <a:ext cx="7540953" cy="3335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266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C1270-85E1-B63E-1859-55CE14071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to two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24743-5652-3CBE-3D53-4D4ECD33A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 could have a_1, b_1 and a_2, b_2</a:t>
            </a:r>
          </a:p>
          <a:p>
            <a:r>
              <a:rPr lang="en-US" dirty="0"/>
              <a:t>You get: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all happens because probabilities sum to 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C04425-B286-F4C6-18BD-BF11E462E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787155"/>
            <a:ext cx="7772400" cy="242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972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A7112-FFA9-A759-AFED-C5AD02888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 about this...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B46498-155E-DE07-3383-42D5585930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922104"/>
            <a:ext cx="7772400" cy="101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331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76</Words>
  <Application>Microsoft Macintosh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Multiclass classification</vt:lpstr>
      <vt:lpstr>Simple, two-class linear classifier</vt:lpstr>
      <vt:lpstr>Generalizing this idea</vt:lpstr>
      <vt:lpstr>Interpreting the score</vt:lpstr>
      <vt:lpstr>Compare to two classes</vt:lpstr>
      <vt:lpstr>Think about this...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4</cp:revision>
  <dcterms:created xsi:type="dcterms:W3CDTF">2026-02-03T14:57:50Z</dcterms:created>
  <dcterms:modified xsi:type="dcterms:W3CDTF">2026-02-03T15:46:06Z</dcterms:modified>
</cp:coreProperties>
</file>