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858" r:id="rId3"/>
    <p:sldId id="859" r:id="rId4"/>
    <p:sldId id="862" r:id="rId5"/>
    <p:sldId id="869" r:id="rId6"/>
    <p:sldId id="870" r:id="rId7"/>
    <p:sldId id="871" r:id="rId8"/>
    <p:sldId id="872" r:id="rId9"/>
    <p:sldId id="873" r:id="rId10"/>
    <p:sldId id="874" r:id="rId11"/>
    <p:sldId id="86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6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466D-1129-4647-92EA-55B344F2E902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833E-F633-EE4D-9D92-EF59AB304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0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466D-1129-4647-92EA-55B344F2E902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833E-F633-EE4D-9D92-EF59AB304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43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466D-1129-4647-92EA-55B344F2E902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833E-F633-EE4D-9D92-EF59AB304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744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466D-1129-4647-92EA-55B344F2E902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833E-F633-EE4D-9D92-EF59AB304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016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466D-1129-4647-92EA-55B344F2E902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833E-F633-EE4D-9D92-EF59AB304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92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466D-1129-4647-92EA-55B344F2E902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833E-F633-EE4D-9D92-EF59AB304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558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466D-1129-4647-92EA-55B344F2E902}" type="datetimeFigureOut">
              <a:rPr lang="en-US" smtClean="0"/>
              <a:t>3/3/26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833E-F633-EE4D-9D92-EF59AB304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234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466D-1129-4647-92EA-55B344F2E902}" type="datetimeFigureOut">
              <a:rPr lang="en-US" smtClean="0"/>
              <a:t>3/3/26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833E-F633-EE4D-9D92-EF59AB304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0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466D-1129-4647-92EA-55B344F2E902}" type="datetimeFigureOut">
              <a:rPr lang="en-US" smtClean="0"/>
              <a:t>3/3/26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833E-F633-EE4D-9D92-EF59AB304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731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466D-1129-4647-92EA-55B344F2E902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833E-F633-EE4D-9D92-EF59AB304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3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466D-1129-4647-92EA-55B344F2E902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833E-F633-EE4D-9D92-EF59AB304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95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86466D-1129-4647-92EA-55B344F2E902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43833E-F633-EE4D-9D92-EF59AB304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17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473CF-9021-EA85-1BB1-CC48A7FE8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Two view odometry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937A1D-D9F7-AB53-9F34-3D666CECC7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799690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EA690-B620-D263-DB41-BF0FF2E75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Ambiguities - IV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EF6147-6993-523A-09A1-63697F96C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147" y="1403899"/>
            <a:ext cx="7159516" cy="49152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83EAF7B-BFF7-3FC9-B8ED-1E9BA09417E2}"/>
              </a:ext>
            </a:extLst>
          </p:cNvPr>
          <p:cNvSpPr txBox="1"/>
          <p:nvPr/>
        </p:nvSpPr>
        <p:spPr>
          <a:xfrm>
            <a:off x="3258207" y="5846543"/>
            <a:ext cx="5344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General case:  only one reconstruction has the point</a:t>
            </a:r>
          </a:p>
          <a:p>
            <a:r>
              <a:rPr lang="en-US" dirty="0"/>
              <a:t>in front of both cameras (green one)</a:t>
            </a:r>
          </a:p>
        </p:txBody>
      </p:sp>
    </p:spTree>
    <p:extLst>
      <p:ext uri="{BB962C8B-B14F-4D97-AF65-F5344CB8AC3E}">
        <p14:creationId xmlns:p14="http://schemas.microsoft.com/office/powerpoint/2010/main" val="3793541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F7722-1140-2C6B-27F8-37D19B8B1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 odometry, VII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E8197-DF85-0339-F6C5-56F565DD1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we can recover</a:t>
            </a:r>
          </a:p>
          <a:p>
            <a:pPr lvl="1"/>
            <a:r>
              <a:rPr lang="en-US" dirty="0"/>
              <a:t>Rotation exactly</a:t>
            </a:r>
          </a:p>
          <a:p>
            <a:pPr lvl="1"/>
            <a:r>
              <a:rPr lang="en-US" dirty="0"/>
              <a:t>Translation up to scale</a:t>
            </a:r>
          </a:p>
          <a:p>
            <a:endParaRPr lang="en-US" dirty="0"/>
          </a:p>
          <a:p>
            <a:r>
              <a:rPr lang="en-US" dirty="0"/>
              <a:t>From an essential matrix</a:t>
            </a:r>
          </a:p>
          <a:p>
            <a:pPr lvl="1"/>
            <a:r>
              <a:rPr lang="en-US" dirty="0"/>
              <a:t>which we can recover from correspondences</a:t>
            </a:r>
          </a:p>
          <a:p>
            <a:pPr lvl="2"/>
            <a:r>
              <a:rPr lang="en-US" dirty="0"/>
              <a:t>obtained using </a:t>
            </a:r>
            <a:r>
              <a:rPr lang="en-US" dirty="0" err="1"/>
              <a:t>RANSAC+eight</a:t>
            </a:r>
            <a:r>
              <a:rPr lang="en-US" dirty="0"/>
              <a:t> point algorithm</a:t>
            </a:r>
          </a:p>
          <a:p>
            <a:pPr lvl="1"/>
            <a:r>
              <a:rPr lang="en-US" dirty="0"/>
              <a:t>and camera calibration matrices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173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F1B96-8A16-20F4-DD56-1F37DE880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Monocular visual odometry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B8C24-D555-1412-EA40-6076A1E0D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dirty="0"/>
              <a:t>A calibrated camera </a:t>
            </a:r>
          </a:p>
          <a:p>
            <a:pPr marL="642938" lvl="1" indent="-342900"/>
            <a:r>
              <a:rPr lang="en-US" dirty="0"/>
              <a:t>views a static scene, </a:t>
            </a:r>
          </a:p>
          <a:p>
            <a:pPr marL="642938" lvl="1" indent="-342900"/>
            <a:r>
              <a:rPr lang="en-US" dirty="0"/>
              <a:t>moves, </a:t>
            </a:r>
          </a:p>
          <a:p>
            <a:pPr marL="642938" lvl="1" indent="-342900"/>
            <a:r>
              <a:rPr lang="en-US" dirty="0"/>
              <a:t>views again</a:t>
            </a:r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/>
              <a:t>Q: how did it move?</a:t>
            </a:r>
          </a:p>
          <a:p>
            <a:pPr marL="642938" lvl="1" indent="-342900"/>
            <a:r>
              <a:rPr lang="en-US" dirty="0"/>
              <a:t>We care, because this allows us to recover movement from single cameras</a:t>
            </a:r>
          </a:p>
          <a:p>
            <a:pPr marL="642938" lvl="1" indent="-342900"/>
            <a:r>
              <a:rPr lang="en-US" dirty="0"/>
              <a:t>We should be able to tell</a:t>
            </a:r>
          </a:p>
          <a:p>
            <a:pPr marL="942975" lvl="2" indent="-342900"/>
            <a:r>
              <a:rPr lang="en-US" dirty="0"/>
              <a:t>Recall </a:t>
            </a:r>
            <a:r>
              <a:rPr lang="en-US" dirty="0" err="1"/>
              <a:t>epipoles</a:t>
            </a:r>
            <a:r>
              <a:rPr lang="en-US" dirty="0"/>
              <a:t> </a:t>
            </a:r>
            <a:r>
              <a:rPr lang="en-US" dirty="0" err="1"/>
              <a:t>etc</a:t>
            </a:r>
            <a:r>
              <a:rPr lang="en-US" dirty="0"/>
              <a:t> are quite informative about movement</a:t>
            </a:r>
          </a:p>
        </p:txBody>
      </p:sp>
    </p:spTree>
    <p:extLst>
      <p:ext uri="{BB962C8B-B14F-4D97-AF65-F5344CB8AC3E}">
        <p14:creationId xmlns:p14="http://schemas.microsoft.com/office/powerpoint/2010/main" val="4232907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D5168-E9ED-A1B3-FC3A-FE313A01E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 odometry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65F3C-0FC3-BADB-73B9-C3A043637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42900" indent="-342900"/>
            <a:r>
              <a:rPr lang="en-US" dirty="0"/>
              <a:t>Use eight point algorithm, recover fundamental matrix</a:t>
            </a:r>
          </a:p>
          <a:p>
            <a:pPr marL="342900" indent="-342900"/>
            <a:r>
              <a:rPr lang="en-US" dirty="0"/>
              <a:t>Recall:</a:t>
            </a:r>
          </a:p>
          <a:p>
            <a:pPr marL="342900" indent="-342900"/>
            <a:endParaRPr lang="en-US" dirty="0"/>
          </a:p>
          <a:p>
            <a:pPr marL="342900" indent="-342900"/>
            <a:endParaRPr lang="en-US" dirty="0"/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/>
              <a:t>But we know calibration, which yields essential matrix</a:t>
            </a:r>
          </a:p>
          <a:p>
            <a:pPr marL="342900" indent="-342900"/>
            <a:endParaRPr lang="en-US" dirty="0"/>
          </a:p>
          <a:p>
            <a:pPr marL="342900" indent="-342900"/>
            <a:endParaRPr lang="en-US" dirty="0"/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/>
              <a:t>Q: what can we get out of essential matrix?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077A049-7C38-409F-921F-A18053CD6F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9318" y="2676634"/>
            <a:ext cx="4216400" cy="55880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76F8740-6DA6-D0E6-A8BE-968162426A06}"/>
              </a:ext>
            </a:extLst>
          </p:cNvPr>
          <p:cNvCxnSpPr>
            <a:cxnSpLocks/>
          </p:cNvCxnSpPr>
          <p:nvPr/>
        </p:nvCxnSpPr>
        <p:spPr>
          <a:xfrm flipH="1" flipV="1">
            <a:off x="5833241" y="3235434"/>
            <a:ext cx="140577" cy="765860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7E021D4-ECF8-5CCF-C400-CA8E885750E8}"/>
              </a:ext>
            </a:extLst>
          </p:cNvPr>
          <p:cNvCxnSpPr>
            <a:cxnSpLocks/>
          </p:cNvCxnSpPr>
          <p:nvPr/>
        </p:nvCxnSpPr>
        <p:spPr>
          <a:xfrm flipH="1">
            <a:off x="3394841" y="2226236"/>
            <a:ext cx="3247697" cy="450398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0D30202-8CB3-F3CE-40B9-66122121CE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9341" y="4670028"/>
            <a:ext cx="19939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731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D5168-E9ED-A1B3-FC3A-FE313A01E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 odometry, II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3DA9B5-3D08-2BBF-163E-CF933F134D44}"/>
              </a:ext>
            </a:extLst>
          </p:cNvPr>
          <p:cNvSpPr txBox="1"/>
          <p:nvPr/>
        </p:nvSpPr>
        <p:spPr>
          <a:xfrm>
            <a:off x="4388303" y="1662373"/>
            <a:ext cx="12741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Antisymmetric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FD38A3-6630-9A71-F56A-355C9D876C55}"/>
              </a:ext>
            </a:extLst>
          </p:cNvPr>
          <p:cNvSpPr txBox="1"/>
          <p:nvPr/>
        </p:nvSpPr>
        <p:spPr>
          <a:xfrm>
            <a:off x="5086350" y="3349611"/>
            <a:ext cx="82041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Rotation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653C55-B2D2-45E3-B373-69145C721466}"/>
              </a:ext>
            </a:extLst>
          </p:cNvPr>
          <p:cNvSpPr txBox="1"/>
          <p:nvPr/>
        </p:nvSpPr>
        <p:spPr>
          <a:xfrm>
            <a:off x="2752271" y="3217984"/>
            <a:ext cx="159671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Unknown constant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E7F9123-012C-6EBD-9023-745784056CB0}"/>
              </a:ext>
            </a:extLst>
          </p:cNvPr>
          <p:cNvCxnSpPr/>
          <p:nvPr/>
        </p:nvCxnSpPr>
        <p:spPr bwMode="auto">
          <a:xfrm>
            <a:off x="4914900" y="2079639"/>
            <a:ext cx="0" cy="42635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18475E9-995B-104D-1129-6F59A5C3E11D}"/>
              </a:ext>
            </a:extLst>
          </p:cNvPr>
          <p:cNvCxnSpPr/>
          <p:nvPr/>
        </p:nvCxnSpPr>
        <p:spPr bwMode="auto">
          <a:xfrm flipV="1">
            <a:off x="5358305" y="2930416"/>
            <a:ext cx="0" cy="37781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DEB6796-ABBE-1830-537B-47FAB882295E}"/>
              </a:ext>
            </a:extLst>
          </p:cNvPr>
          <p:cNvCxnSpPr/>
          <p:nvPr/>
        </p:nvCxnSpPr>
        <p:spPr bwMode="auto">
          <a:xfrm flipV="1">
            <a:off x="4572000" y="2914650"/>
            <a:ext cx="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8511D886-A3F1-1240-9965-F5EB9FCDC8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050" y="2532056"/>
            <a:ext cx="19939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761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D1E21-88A6-D29D-1542-9C237C40B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914427-EF6C-8C2A-F204-200A0BD8E3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25" y="2254249"/>
            <a:ext cx="8957840" cy="3936343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E6EBE46-1BC2-0E91-EA70-F9FB4736DDD1}"/>
              </a:ext>
            </a:extLst>
          </p:cNvPr>
          <p:cNvCxnSpPr/>
          <p:nvPr/>
        </p:nvCxnSpPr>
        <p:spPr>
          <a:xfrm>
            <a:off x="2039008" y="4876801"/>
            <a:ext cx="116664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6886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7B0D7-872E-D879-419F-910E53114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Rotation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BD33F-566E-ADD1-D1B6-309E0C48F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EB5125-2FFF-7F81-EC54-5F9F36181F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1771787"/>
            <a:ext cx="8046234" cy="4459014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D2F2258-B112-47C5-D829-78DA0CCD3122}"/>
              </a:ext>
            </a:extLst>
          </p:cNvPr>
          <p:cNvCxnSpPr/>
          <p:nvPr/>
        </p:nvCxnSpPr>
        <p:spPr>
          <a:xfrm>
            <a:off x="1282262" y="6176963"/>
            <a:ext cx="697886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1555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0D50F-CC29-1ED2-CFF3-925066D93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Ambiguities - 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B6D3AC-9262-783E-3B8D-391003C150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850" y="1568450"/>
            <a:ext cx="6718300" cy="372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69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B0FBE-243B-8261-E2EA-1D6C4E3BF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Ambiguities - II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F5BACB-6674-7601-63FA-896813DFB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2945933"/>
            <a:ext cx="7772400" cy="29214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BCE5577-5C41-0533-6706-70112581D7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4479" y="1586212"/>
            <a:ext cx="1803400" cy="5207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2C0153A-A32A-E2F4-4AB4-72412376DF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33379" y="2269471"/>
            <a:ext cx="1714500" cy="44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748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8AC60-8563-A5D2-276C-92F16BB90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Ambiguities - III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0A8BA-037F-E837-107A-59D60B94C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45EBD9-897B-FB93-B417-E7BBFFC459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436" y="1825625"/>
            <a:ext cx="5579022" cy="134898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13CFDE-BE34-AA8A-69D1-EAEEDDD0CA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694" y="3127534"/>
            <a:ext cx="5579022" cy="13108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CF5AAAF-6DB6-58CC-8832-BD9DEC6FE5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650" y="4405324"/>
            <a:ext cx="7772400" cy="208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281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8688</TotalTime>
  <Words>170</Words>
  <Application>Microsoft Macintosh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Two view odometry</vt:lpstr>
      <vt:lpstr>Monocular visual odometry</vt:lpstr>
      <vt:lpstr>Visual odometry</vt:lpstr>
      <vt:lpstr>Visual odometry, II</vt:lpstr>
      <vt:lpstr>Translation</vt:lpstr>
      <vt:lpstr>Rotation </vt:lpstr>
      <vt:lpstr>Ambiguities - I</vt:lpstr>
      <vt:lpstr>Ambiguities - II</vt:lpstr>
      <vt:lpstr>Ambiguities - III</vt:lpstr>
      <vt:lpstr>Ambiguities - IV</vt:lpstr>
      <vt:lpstr>Visual odometry, VII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7</cp:revision>
  <dcterms:created xsi:type="dcterms:W3CDTF">2026-02-19T01:07:05Z</dcterms:created>
  <dcterms:modified xsi:type="dcterms:W3CDTF">2026-03-04T00:40:17Z</dcterms:modified>
</cp:coreProperties>
</file>