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FF45-75AD-BF47-B2B6-D9794355AE8A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E59E-D49B-054B-B37E-0AD70EBB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5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FF45-75AD-BF47-B2B6-D9794355AE8A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E59E-D49B-054B-B37E-0AD70EBB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1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FF45-75AD-BF47-B2B6-D9794355AE8A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E59E-D49B-054B-B37E-0AD70EBB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6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FF45-75AD-BF47-B2B6-D9794355AE8A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E59E-D49B-054B-B37E-0AD70EBB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5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FF45-75AD-BF47-B2B6-D9794355AE8A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E59E-D49B-054B-B37E-0AD70EBB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9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FF45-75AD-BF47-B2B6-D9794355AE8A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E59E-D49B-054B-B37E-0AD70EBB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FF45-75AD-BF47-B2B6-D9794355AE8A}" type="datetimeFigureOut">
              <a:rPr lang="en-US" smtClean="0"/>
              <a:t>2/16/26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E59E-D49B-054B-B37E-0AD70EBB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3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FF45-75AD-BF47-B2B6-D9794355AE8A}" type="datetimeFigureOut">
              <a:rPr lang="en-US" smtClean="0"/>
              <a:t>2/16/26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E59E-D49B-054B-B37E-0AD70EBB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0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FF45-75AD-BF47-B2B6-D9794355AE8A}" type="datetimeFigureOut">
              <a:rPr lang="en-US" smtClean="0"/>
              <a:t>2/16/26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E59E-D49B-054B-B37E-0AD70EBB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1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FF45-75AD-BF47-B2B6-D9794355AE8A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E59E-D49B-054B-B37E-0AD70EBB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5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FF45-75AD-BF47-B2B6-D9794355AE8A}" type="datetimeFigureOut">
              <a:rPr lang="en-US" smtClean="0"/>
              <a:t>2/16/26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E59E-D49B-054B-B37E-0AD70EBB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6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2CFF45-75AD-BF47-B2B6-D9794355AE8A}" type="datetimeFigureOut">
              <a:rPr lang="en-US" smtClean="0"/>
              <a:t>2/16/26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A1E59E-D49B-054B-B37E-0AD70EBB3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0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4546F-458F-5F83-ECC4-9F2183E2F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Object detection: Where and What together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D0FC9-FAF7-2E2C-9B51-0447F61C53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</a:t>
            </a:r>
          </a:p>
        </p:txBody>
      </p:sp>
    </p:spTree>
    <p:extLst>
      <p:ext uri="{BB962C8B-B14F-4D97-AF65-F5344CB8AC3E}">
        <p14:creationId xmlns:p14="http://schemas.microsoft.com/office/powerpoint/2010/main" val="112996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8039-1896-016D-604D-45CB014C4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F2F66-6DFF-A81E-62B9-5E838DC1B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 box </a:t>
            </a:r>
            <a:r>
              <a:rPr lang="en-US" dirty="0" err="1"/>
              <a:t>objectness</a:t>
            </a:r>
            <a:r>
              <a:rPr lang="en-US" dirty="0"/>
              <a:t> score, label scores </a:t>
            </a:r>
            <a:r>
              <a:rPr lang="en-US" dirty="0" err="1"/>
              <a:t>indep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Process:</a:t>
            </a:r>
          </a:p>
          <a:p>
            <a:pPr lvl="1"/>
            <a:r>
              <a:rPr lang="en-US" dirty="0"/>
              <a:t>split image into grid</a:t>
            </a:r>
          </a:p>
          <a:p>
            <a:pPr lvl="1"/>
            <a:r>
              <a:rPr lang="en-US" dirty="0"/>
              <a:t>each cell predicts box location, confidence</a:t>
            </a:r>
          </a:p>
          <a:p>
            <a:pPr lvl="1"/>
            <a:r>
              <a:rPr lang="en-US" dirty="0"/>
              <a:t>each cell predicts a class probability</a:t>
            </a:r>
          </a:p>
          <a:p>
            <a:pPr lvl="1"/>
            <a:r>
              <a:rPr lang="en-US" dirty="0"/>
              <a:t>multiply box and class probabilities</a:t>
            </a:r>
          </a:p>
          <a:p>
            <a:pPr lvl="1"/>
            <a:r>
              <a:rPr lang="en-US" dirty="0"/>
              <a:t>cleanup</a:t>
            </a:r>
          </a:p>
          <a:p>
            <a:pPr lvl="2"/>
            <a:r>
              <a:rPr lang="en-US" dirty="0"/>
              <a:t>threshold, NMS</a:t>
            </a:r>
          </a:p>
        </p:txBody>
      </p:sp>
    </p:spTree>
    <p:extLst>
      <p:ext uri="{BB962C8B-B14F-4D97-AF65-F5344CB8AC3E}">
        <p14:creationId xmlns:p14="http://schemas.microsoft.com/office/powerpoint/2010/main" val="239421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8C21-A6A4-EDAA-C3E7-DBF77A425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CB6A7-0906-9AAC-8870-A74296CE6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CE946D-92ED-721E-73B8-41E84F565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54" y="712655"/>
            <a:ext cx="8245780" cy="54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2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5DE45-48B0-BF64-18D1-5E11DEA5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366C4-311D-9D39-83A8-2B575968D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6AF6B26D-75CF-AC91-D331-1A0F7A60E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2" y="601981"/>
            <a:ext cx="9179034" cy="58908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3838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CDB2F-3CF3-C59C-6B66-FADCF67E8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0236D-8FA7-42DB-3829-A88060126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052759"/>
            <a:ext cx="7886700" cy="112420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Original caption: “</a:t>
            </a:r>
            <a:r>
              <a:rPr lang="en-US" i="1" dirty="0"/>
              <a:t>YOLO running on sample artwork and natural images from the internet. It is mostly accurate although it does think one person is an airplane”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D3224-69D0-1905-58C9-C5C2C5941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29711"/>
            <a:ext cx="9149833" cy="3823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855686-0BCD-CEAE-8E5A-AD7AFB316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0" y="6346824"/>
            <a:ext cx="53975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82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1108-8723-4E35-097C-8345317B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Speed/accuracy payoffs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40DD2-50EB-F5B9-A16D-2C2F0E541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58F2E-FF66-9F72-EDFA-1009C7FB5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269" y="1539163"/>
            <a:ext cx="5662307" cy="45147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1003E2-8A00-F726-276D-8FB78E358685}"/>
              </a:ext>
            </a:extLst>
          </p:cNvPr>
          <p:cNvSpPr txBox="1"/>
          <p:nvPr/>
        </p:nvSpPr>
        <p:spPr>
          <a:xfrm>
            <a:off x="1671145" y="6369269"/>
            <a:ext cx="5385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from: “</a:t>
            </a:r>
            <a:r>
              <a:rPr lang="en-US" i="1" dirty="0"/>
              <a:t>YOLOv3: An Incremental Improvement”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2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8FA1-F5F5-4212-76DA-E721AF823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Yolo variants are maintained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47754-D19C-8E77-A4C8-6AC28B23F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V.11 now</a:t>
            </a:r>
          </a:p>
          <a:p>
            <a:r>
              <a:rPr lang="en-US" dirty="0"/>
              <a:t>Still very widely used</a:t>
            </a:r>
          </a:p>
          <a:p>
            <a:r>
              <a:rPr lang="en-US" dirty="0"/>
              <a:t>Training is </a:t>
            </a:r>
            <a:r>
              <a:rPr lang="en-US"/>
              <a:t>relatively straightforward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2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226B-1EEF-4E99-120B-FAC1227E9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7827A-B1A3-DB80-68DC-5C90996FE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 this work?</a:t>
            </a:r>
          </a:p>
          <a:p>
            <a:r>
              <a:rPr lang="en-US" dirty="0"/>
              <a:t>What if there are very many objects?</a:t>
            </a:r>
          </a:p>
          <a:p>
            <a:r>
              <a:rPr lang="en-US" dirty="0"/>
              <a:t>What if there are small objects?</a:t>
            </a:r>
          </a:p>
          <a:p>
            <a:r>
              <a:rPr lang="en-US" dirty="0"/>
              <a:t>Could </a:t>
            </a:r>
            <a:r>
              <a:rPr lang="en-US"/>
              <a:t>YOLO produce masks?</a:t>
            </a:r>
          </a:p>
        </p:txBody>
      </p:sp>
    </p:spTree>
    <p:extLst>
      <p:ext uri="{BB962C8B-B14F-4D97-AF65-F5344CB8AC3E}">
        <p14:creationId xmlns:p14="http://schemas.microsoft.com/office/powerpoint/2010/main" val="2433687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140</Words>
  <Application>Microsoft Macintosh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Object detection: Where and What together</vt:lpstr>
      <vt:lpstr>Yolo</vt:lpstr>
      <vt:lpstr>PowerPoint Presentation</vt:lpstr>
      <vt:lpstr>PowerPoint Presentation</vt:lpstr>
      <vt:lpstr>PowerPoint Presentation</vt:lpstr>
      <vt:lpstr>Speed/accuracy payoffs</vt:lpstr>
      <vt:lpstr>Yolo variants are maintained</vt:lpstr>
      <vt:lpstr>Things to think about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5</cp:revision>
  <dcterms:created xsi:type="dcterms:W3CDTF">2026-02-05T15:56:53Z</dcterms:created>
  <dcterms:modified xsi:type="dcterms:W3CDTF">2026-02-16T17:39:22Z</dcterms:modified>
</cp:coreProperties>
</file>