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778" r:id="rId3"/>
    <p:sldId id="779" r:id="rId4"/>
    <p:sldId id="791" r:id="rId5"/>
    <p:sldId id="790" r:id="rId6"/>
    <p:sldId id="792" r:id="rId7"/>
    <p:sldId id="794" r:id="rId8"/>
    <p:sldId id="796" r:id="rId9"/>
    <p:sldId id="795" r:id="rId10"/>
    <p:sldId id="798" r:id="rId11"/>
    <p:sldId id="797" r:id="rId12"/>
    <p:sldId id="810" r:id="rId13"/>
    <p:sldId id="800" r:id="rId14"/>
    <p:sldId id="803" r:id="rId15"/>
    <p:sldId id="799" r:id="rId16"/>
    <p:sldId id="801" r:id="rId17"/>
    <p:sldId id="802" r:id="rId18"/>
    <p:sldId id="804" r:id="rId19"/>
    <p:sldId id="805" r:id="rId20"/>
    <p:sldId id="806" r:id="rId21"/>
    <p:sldId id="807" r:id="rId22"/>
    <p:sldId id="808" r:id="rId23"/>
    <p:sldId id="80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99DB1-112A-9943-B5AE-9DFCF513487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937E7-D90D-EF45-BEAE-3043004E9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0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9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7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6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4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68D1B-33F6-6247-8D73-419268C64BC6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DE674-4160-0948-A68A-31E35B2F1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A0DD-98C0-1E08-62F0-9225531A9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Forming and using patch dictionaries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40357-DDAD-66F6-2AB9-F18903FD5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00328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0ED8-7B53-4CE6-9AED-8B3551D2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8D0A-2DA3-F186-8953-2925CE77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1AA8-8CBE-6FC7-2F08-5E3BBA344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“Walk” input patch down hierarchical k-means 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Find closest patch from patches in the leaf cluster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that instead of nearest neighbor</a:t>
            </a:r>
          </a:p>
          <a:p>
            <a:endParaRPr lang="en-US" dirty="0"/>
          </a:p>
          <a:p>
            <a:r>
              <a:rPr lang="en-US" dirty="0"/>
              <a:t>Fact: not nearest neighbor; with high probability nearly as close</a:t>
            </a:r>
          </a:p>
          <a:p>
            <a:endParaRPr lang="en-US" dirty="0"/>
          </a:p>
          <a:p>
            <a:r>
              <a:rPr lang="en-US" dirty="0"/>
              <a:t>Fact: hard to find a closer neighbor by walking tree</a:t>
            </a:r>
          </a:p>
        </p:txBody>
      </p:sp>
    </p:spTree>
    <p:extLst>
      <p:ext uri="{BB962C8B-B14F-4D97-AF65-F5344CB8AC3E}">
        <p14:creationId xmlns:p14="http://schemas.microsoft.com/office/powerpoint/2010/main" val="379798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ACDF-8D20-9617-1259-16E4EB26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7701-46B6-443B-F2BC-46FEEB0D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 and k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4CC1-B578-9442-093C-020598CF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B9A52-FF97-0612-8A10-26395CFE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72561"/>
            <a:ext cx="8177116" cy="43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26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34B4-472A-E4FE-9048-407E8F7F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10BC-46D7-9628-ABC5-AB404C57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5C8B-2789-0F96-09C0-677AB734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Divide noisy image into patches, which could overlap</a:t>
            </a:r>
          </a:p>
          <a:p>
            <a:pPr lvl="1"/>
            <a:r>
              <a:rPr lang="en-US" dirty="0"/>
              <a:t>Match each patch using a dictionary (ANN using HKM)</a:t>
            </a:r>
          </a:p>
          <a:p>
            <a:pPr lvl="1"/>
            <a:r>
              <a:rPr lang="en-US" dirty="0"/>
              <a:t>Reconstruct</a:t>
            </a:r>
          </a:p>
          <a:p>
            <a:pPr lvl="2"/>
            <a:r>
              <a:rPr lang="en-US" dirty="0"/>
              <a:t>if the patches don’t overlap, easy</a:t>
            </a:r>
          </a:p>
          <a:p>
            <a:pPr lvl="2"/>
            <a:r>
              <a:rPr lang="en-US" dirty="0"/>
              <a:t>if they do, average</a:t>
            </a:r>
          </a:p>
        </p:txBody>
      </p:sp>
    </p:spTree>
    <p:extLst>
      <p:ext uri="{BB962C8B-B14F-4D97-AF65-F5344CB8AC3E}">
        <p14:creationId xmlns:p14="http://schemas.microsoft.com/office/powerpoint/2010/main" val="173437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0EA-045E-B2A5-AF27-950A7A6A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when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63EE-3836-8826-6F64-49294BBC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Walk tree, find patch in leaf that is closest to query patch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Walk tree, use mean of all patches in leaf</a:t>
            </a:r>
          </a:p>
          <a:p>
            <a:pPr lvl="1"/>
            <a:r>
              <a:rPr lang="en-US" dirty="0"/>
              <a:t>	- this should be better than you might think</a:t>
            </a:r>
          </a:p>
          <a:p>
            <a:pPr lvl="2"/>
            <a:r>
              <a:rPr lang="en-US" dirty="0"/>
              <a:t>cause all the patches should be quite similar</a:t>
            </a:r>
          </a:p>
        </p:txBody>
      </p:sp>
    </p:spTree>
    <p:extLst>
      <p:ext uri="{BB962C8B-B14F-4D97-AF65-F5344CB8AC3E}">
        <p14:creationId xmlns:p14="http://schemas.microsoft.com/office/powerpoint/2010/main" val="241234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7C49-8CA0-AFE1-0521-1EF40893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 - overlapping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B554-CCE5-C109-9BC1-65A7B208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E2187-A511-01B8-2CDE-AAB74515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309" y="2228850"/>
            <a:ext cx="9273308" cy="23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2CA9-C0E7-E50D-8AC8-135D2861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B66C-3F6A-4BE1-D4FE-B9ADEFF9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AD65B-4712-8EAC-A57D-E9ACB51E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7367"/>
            <a:ext cx="8115300" cy="47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9729-C083-2E87-2BD5-3FB8DDAD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with a patch dictionary, no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2E86-468E-AB64-52D3-35CC9CE5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53359-889F-742E-93F1-6C05BCE3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3" y="2233161"/>
            <a:ext cx="9160483" cy="23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34DF-9A75-E45C-FF4F-74F726A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size has a significant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7C9F-6ACE-CA27-6987-9DBCE39D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27515"/>
            <a:ext cx="7772400" cy="13588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Dictionary 1 – 1e7 patches, 200, 000 images, 2000 leaves</a:t>
            </a:r>
          </a:p>
          <a:p>
            <a:endParaRPr lang="en-US" dirty="0"/>
          </a:p>
          <a:p>
            <a:r>
              <a:rPr lang="en-US" dirty="0"/>
              <a:t>Dictionary 2 – 5 e 7 patches, 1e6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0FFE9-3B71-BFBA-0D32-68F8041B7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" y="1828800"/>
            <a:ext cx="9093698" cy="22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8AA7-CBE5-7FB4-3056-E6A827D3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382B-51C6-33D9-5C48-87D65958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 tree, use mean of all patches in leaf</a:t>
            </a:r>
          </a:p>
          <a:p>
            <a:pPr lvl="1"/>
            <a:r>
              <a:rPr lang="en-US" dirty="0"/>
              <a:t>	- this should be better than you might think</a:t>
            </a:r>
          </a:p>
          <a:p>
            <a:pPr lvl="2"/>
            <a:r>
              <a:rPr lang="en-US" dirty="0"/>
              <a:t>cause all the patches should be quite similar</a:t>
            </a:r>
          </a:p>
          <a:p>
            <a:endParaRPr lang="en-US" dirty="0"/>
          </a:p>
          <a:p>
            <a:r>
              <a:rPr lang="en-US" dirty="0"/>
              <a:t>Notice that you have built a mapping.  You could replace the mean with the number of the leaf to get:   patch-&gt; leaf</a:t>
            </a:r>
          </a:p>
          <a:p>
            <a:endParaRPr lang="en-US" dirty="0"/>
          </a:p>
          <a:p>
            <a:r>
              <a:rPr lang="en-US" dirty="0"/>
              <a:t>This has a range of uses – compression, etc.</a:t>
            </a:r>
          </a:p>
        </p:txBody>
      </p:sp>
    </p:spTree>
    <p:extLst>
      <p:ext uri="{BB962C8B-B14F-4D97-AF65-F5344CB8AC3E}">
        <p14:creationId xmlns:p14="http://schemas.microsoft.com/office/powerpoint/2010/main" val="429051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2865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Forming and using patch dictionaries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3050"/>
            <a:ext cx="7772400" cy="484724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other patches in an image are good for denoising</a:t>
            </a:r>
          </a:p>
          <a:p>
            <a:pPr lvl="1"/>
            <a:r>
              <a:rPr lang="en-US" dirty="0"/>
              <a:t>why not use other patches in other images?</a:t>
            </a:r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how to find the right patch in a very large number of patches?</a:t>
            </a:r>
          </a:p>
          <a:p>
            <a:pPr lvl="1"/>
            <a:r>
              <a:rPr lang="en-US" dirty="0"/>
              <a:t>redundancy</a:t>
            </a:r>
          </a:p>
          <a:p>
            <a:pPr lvl="1"/>
            <a:r>
              <a:rPr lang="en-US" dirty="0"/>
              <a:t>many patches are like one another, and so just make work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1E9C-F33B-5250-DE04-01695E5B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features with VQ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02FC3-06BF-0188-0915-903E6F75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0"/>
            <a:ext cx="7772400" cy="1828800"/>
          </a:xfrm>
        </p:spPr>
        <p:txBody>
          <a:bodyPr/>
          <a:lstStyle/>
          <a:p>
            <a:r>
              <a:rPr lang="en-US" dirty="0"/>
              <a:t>Image might have variable size</a:t>
            </a:r>
          </a:p>
          <a:p>
            <a:endParaRPr lang="en-US" dirty="0"/>
          </a:p>
          <a:p>
            <a:r>
              <a:rPr lang="en-US" dirty="0"/>
              <a:t>Histogram has fixed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08AB9-C603-03C9-9434-275CD94C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00" y="1580757"/>
            <a:ext cx="8161200" cy="18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695D-72B9-8B17-8AB0-2F06130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VQ and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4E24-4F40-903C-9D62-AB2FED6A9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Problem:</a:t>
            </a:r>
          </a:p>
          <a:p>
            <a:r>
              <a:rPr lang="en-US" dirty="0"/>
              <a:t>	you want to classify an image</a:t>
            </a:r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learning:</a:t>
            </a:r>
          </a:p>
          <a:p>
            <a:pPr marL="0" indent="0">
              <a:buNone/>
            </a:pPr>
            <a:r>
              <a:rPr lang="en-US" sz="2200" dirty="0"/>
              <a:t>		get many labelled images</a:t>
            </a:r>
          </a:p>
          <a:p>
            <a:pPr marL="0" indent="0">
              <a:buNone/>
            </a:pPr>
            <a:r>
              <a:rPr lang="en-US" sz="2200" dirty="0"/>
              <a:t>		cut into patches</a:t>
            </a:r>
          </a:p>
          <a:p>
            <a:pPr marL="0" indent="0">
              <a:buNone/>
            </a:pPr>
            <a:r>
              <a:rPr lang="en-US" sz="2200" dirty="0"/>
              <a:t>		build tree</a:t>
            </a:r>
          </a:p>
          <a:p>
            <a:pPr marL="0" indent="0">
              <a:buNone/>
            </a:pPr>
            <a:r>
              <a:rPr lang="en-US" sz="2200" dirty="0"/>
              <a:t>		for each leaf, record the most common label</a:t>
            </a:r>
          </a:p>
          <a:p>
            <a:r>
              <a:rPr lang="en-US" dirty="0"/>
              <a:t>	classifying:</a:t>
            </a:r>
          </a:p>
          <a:p>
            <a:pPr marL="1828800" lvl="4" indent="0">
              <a:buNone/>
            </a:pPr>
            <a:r>
              <a:rPr lang="en-US" sz="2200" dirty="0"/>
              <a:t>cut image into patches</a:t>
            </a:r>
          </a:p>
          <a:p>
            <a:pPr marL="1828800" lvl="4" indent="0">
              <a:buNone/>
            </a:pPr>
            <a:r>
              <a:rPr lang="en-US" sz="2200" dirty="0"/>
              <a:t>pass patch down tree</a:t>
            </a:r>
          </a:p>
          <a:p>
            <a:pPr marL="1828800" lvl="4" indent="0">
              <a:buNone/>
            </a:pPr>
            <a:r>
              <a:rPr lang="en-US" sz="2200" dirty="0"/>
              <a:t>vote for label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27442-23EC-868A-F120-12068D2BDC27}"/>
              </a:ext>
            </a:extLst>
          </p:cNvPr>
          <p:cNvSpPr txBox="1"/>
          <p:nvPr/>
        </p:nvSpPr>
        <p:spPr>
          <a:xfrm>
            <a:off x="3825605" y="5761464"/>
            <a:ext cx="492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old-fashioned, but moderately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effective and very good in its time</a:t>
            </a:r>
          </a:p>
        </p:txBody>
      </p:sp>
    </p:spTree>
    <p:extLst>
      <p:ext uri="{BB962C8B-B14F-4D97-AF65-F5344CB8AC3E}">
        <p14:creationId xmlns:p14="http://schemas.microsoft.com/office/powerpoint/2010/main" val="101994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2C81-D575-4501-6A97-797460B4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from weird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973A-7990-629E-E500-BF8EEE60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Imagine you have very strange noise, and you can simulate it</a:t>
            </a:r>
          </a:p>
          <a:p>
            <a:r>
              <a:rPr lang="en-US" sz="1800" dirty="0"/>
              <a:t>You want to denoise</a:t>
            </a:r>
          </a:p>
          <a:p>
            <a:endParaRPr lang="en-US" sz="1800" dirty="0"/>
          </a:p>
          <a:p>
            <a:r>
              <a:rPr lang="en-US" sz="1800" dirty="0"/>
              <a:t>Strategy:</a:t>
            </a:r>
          </a:p>
          <a:p>
            <a:pPr lvl="1"/>
            <a:r>
              <a:rPr lang="en-US" sz="2000" dirty="0"/>
              <a:t>Take many images, and create (noisy – clean) pairs</a:t>
            </a:r>
          </a:p>
          <a:p>
            <a:pPr lvl="1"/>
            <a:r>
              <a:rPr lang="en-US" sz="1800" dirty="0"/>
              <a:t>Carve into patches and build a HKM tree using only the noisy patches</a:t>
            </a:r>
          </a:p>
          <a:p>
            <a:pPr lvl="2"/>
            <a:r>
              <a:rPr lang="en-US" dirty="0"/>
              <a:t>(but keep the clean patch – so each data item is (noisy – clean) but the clusters, </a:t>
            </a:r>
            <a:r>
              <a:rPr lang="en-US" dirty="0" err="1"/>
              <a:t>etc</a:t>
            </a:r>
            <a:r>
              <a:rPr lang="en-US" dirty="0"/>
              <a:t> are formed using noisy alone)</a:t>
            </a:r>
          </a:p>
          <a:p>
            <a:r>
              <a:rPr lang="en-US" sz="1800" dirty="0"/>
              <a:t>	To denoise:</a:t>
            </a:r>
          </a:p>
          <a:p>
            <a:pPr lvl="3"/>
            <a:r>
              <a:rPr lang="en-US" sz="2000" dirty="0"/>
              <a:t>carve up noisy image into patches</a:t>
            </a:r>
          </a:p>
          <a:p>
            <a:pPr lvl="3"/>
            <a:r>
              <a:rPr lang="en-US" sz="2000" dirty="0"/>
              <a:t>walk the tree with the noisy patches</a:t>
            </a:r>
          </a:p>
          <a:p>
            <a:pPr lvl="3"/>
            <a:r>
              <a:rPr lang="en-US" sz="2000" dirty="0"/>
              <a:t>at leaf, substitute the clean version of the best match</a:t>
            </a:r>
          </a:p>
        </p:txBody>
      </p:sp>
    </p:spTree>
    <p:extLst>
      <p:ext uri="{BB962C8B-B14F-4D97-AF65-F5344CB8AC3E}">
        <p14:creationId xmlns:p14="http://schemas.microsoft.com/office/powerpoint/2010/main" val="202563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4C0F-CF96-FB5D-57FD-F743E0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to image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1218-2486-4CD8-4A4F-01A233FD8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 could do:</a:t>
            </a:r>
          </a:p>
          <a:p>
            <a:pPr lvl="1"/>
            <a:r>
              <a:rPr lang="en-US" dirty="0"/>
              <a:t>	image to edge map (fairly well)</a:t>
            </a:r>
          </a:p>
          <a:p>
            <a:pPr lvl="1"/>
            <a:r>
              <a:rPr lang="en-US" dirty="0"/>
              <a:t>	image to normal map (rather badly)</a:t>
            </a:r>
          </a:p>
          <a:p>
            <a:pPr lvl="1"/>
            <a:r>
              <a:rPr lang="en-US" dirty="0"/>
              <a:t>	quantized image to image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You’d have a lot of trouble with:</a:t>
            </a:r>
          </a:p>
          <a:p>
            <a:pPr lvl="1"/>
            <a:r>
              <a:rPr lang="en-US" dirty="0"/>
              <a:t>edge map to image</a:t>
            </a:r>
          </a:p>
          <a:p>
            <a:pPr lvl="1"/>
            <a:r>
              <a:rPr lang="en-US" dirty="0"/>
              <a:t>image to depth map</a:t>
            </a:r>
          </a:p>
        </p:txBody>
      </p:sp>
    </p:spTree>
    <p:extLst>
      <p:ext uri="{BB962C8B-B14F-4D97-AF65-F5344CB8AC3E}">
        <p14:creationId xmlns:p14="http://schemas.microsoft.com/office/powerpoint/2010/main" val="138601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D061-E084-BEF3-0B39-A5247C9F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02A8B-98E6-6EA5-0BFC-E30A7EF52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Procedure to </a:t>
            </a:r>
          </a:p>
          <a:p>
            <a:pPr lvl="1"/>
            <a:r>
              <a:rPr lang="en-US" dirty="0"/>
              <a:t>accept a patch</a:t>
            </a:r>
          </a:p>
          <a:p>
            <a:pPr lvl="1"/>
            <a:r>
              <a:rPr lang="en-US" dirty="0"/>
              <a:t>produce a patch/some patches that are similar</a:t>
            </a:r>
          </a:p>
          <a:p>
            <a:endParaRPr lang="en-US" dirty="0"/>
          </a:p>
          <a:p>
            <a:r>
              <a:rPr lang="en-US" dirty="0"/>
              <a:t>Built out of very large number of patches</a:t>
            </a:r>
          </a:p>
        </p:txBody>
      </p:sp>
    </p:spTree>
    <p:extLst>
      <p:ext uri="{BB962C8B-B14F-4D97-AF65-F5344CB8AC3E}">
        <p14:creationId xmlns:p14="http://schemas.microsoft.com/office/powerpoint/2010/main" val="2496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021-17F2-FC13-C180-88EE543F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K-means is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7AD3-9815-1493-6B81-1A9F9D52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input patch</a:t>
            </a:r>
          </a:p>
          <a:p>
            <a:endParaRPr lang="en-US" dirty="0"/>
          </a:p>
          <a:p>
            <a:r>
              <a:rPr lang="en-US" dirty="0"/>
              <a:t>Find its cluster center</a:t>
            </a:r>
          </a:p>
          <a:p>
            <a:endParaRPr lang="en-US" dirty="0"/>
          </a:p>
          <a:p>
            <a:r>
              <a:rPr lang="en-US" dirty="0"/>
              <a:t>Use patches in the cluster or the cluster center itself to denoise the image</a:t>
            </a:r>
          </a:p>
        </p:txBody>
      </p:sp>
    </p:spTree>
    <p:extLst>
      <p:ext uri="{BB962C8B-B14F-4D97-AF65-F5344CB8AC3E}">
        <p14:creationId xmlns:p14="http://schemas.microsoft.com/office/powerpoint/2010/main" val="11229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A75F-0332-B6DF-ECE9-E39E69E5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C483-6964-B567-7B0A-225CF93E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But what if there are too many data points?</a:t>
            </a:r>
          </a:p>
          <a:p>
            <a:pPr lvl="1"/>
            <a:r>
              <a:rPr lang="en-US" dirty="0"/>
              <a:t>too many clusters, finding cluster center is hard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Cluster data using K means</a:t>
            </a:r>
          </a:p>
          <a:p>
            <a:pPr lvl="1"/>
            <a:r>
              <a:rPr lang="en-US" dirty="0"/>
              <a:t>Each cluster is now a dataset</a:t>
            </a:r>
          </a:p>
          <a:p>
            <a:pPr lvl="1"/>
            <a:r>
              <a:rPr lang="en-US" dirty="0"/>
              <a:t>Cluster each dataset using K means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0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9E5A-B40D-1568-ADB9-2A52302E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CC1B-A7F8-9494-5FC3-4B98D654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Notice this is a simple tree; you could make it deeper.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Notice this is a simple tree; you could make it deeper.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3E5E-F692-D040-4446-E87D2214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3377"/>
            <a:ext cx="8572500" cy="48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9CFD-C329-1EAB-2565-836F26E1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B805-817D-EC3D-FB47-AD9B9F23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Find the patch that is closest to query patch, denoise (</a:t>
            </a:r>
            <a:r>
              <a:rPr lang="en-US" dirty="0" err="1"/>
              <a:t>etc</a:t>
            </a:r>
            <a:r>
              <a:rPr lang="en-US" dirty="0"/>
              <a:t>) with that</a:t>
            </a:r>
          </a:p>
          <a:p>
            <a:endParaRPr lang="en-US" dirty="0"/>
          </a:p>
          <a:p>
            <a:r>
              <a:rPr lang="en-US" dirty="0"/>
              <a:t>Issue:</a:t>
            </a:r>
          </a:p>
          <a:p>
            <a:pPr lvl="1"/>
            <a:r>
              <a:rPr lang="en-US" dirty="0"/>
              <a:t>How to do this fast? (v. hard)</a:t>
            </a:r>
          </a:p>
        </p:txBody>
      </p:sp>
    </p:spTree>
    <p:extLst>
      <p:ext uri="{BB962C8B-B14F-4D97-AF65-F5344CB8AC3E}">
        <p14:creationId xmlns:p14="http://schemas.microsoft.com/office/powerpoint/2010/main" val="22776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76200-564B-9083-DB2F-20A2D3D4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BFAE-662D-7E74-F67C-D1D77F44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2682-548D-E1A3-25B0-E50A75AF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“Walk” input patch down hierarchical k-means 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Find closest patch from patches in the leaf cluster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that instead of nearest 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67AE-C536-6A1A-38A2-D76028C5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 and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1A74-B9C2-DCCD-2197-2B7A0608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A1FF-46AD-1F2A-6800-08387609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72561"/>
            <a:ext cx="8177116" cy="43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736</Words>
  <Application>Microsoft Macintosh PowerPoint</Application>
  <PresentationFormat>On-screen Show (4:3)</PresentationFormat>
  <Paragraphs>150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Forming and using patch dictionaries</vt:lpstr>
      <vt:lpstr>Forming and using patch dictionaries</vt:lpstr>
      <vt:lpstr>Desirable outcome</vt:lpstr>
      <vt:lpstr>Why K-means is useful</vt:lpstr>
      <vt:lpstr>Hierarchical K means</vt:lpstr>
      <vt:lpstr>PowerPoint Presentation</vt:lpstr>
      <vt:lpstr>Nearest neighbors</vt:lpstr>
      <vt:lpstr>Approximate nearest neighbors</vt:lpstr>
      <vt:lpstr>ANN and k-means</vt:lpstr>
      <vt:lpstr>ANN and k-means</vt:lpstr>
      <vt:lpstr>ANN and k means</vt:lpstr>
      <vt:lpstr>PowerPoint Presentation</vt:lpstr>
      <vt:lpstr>Denoising with a patch dictionary</vt:lpstr>
      <vt:lpstr>Options when matching</vt:lpstr>
      <vt:lpstr>Denoising with a patch dictionary - overlapping</vt:lpstr>
      <vt:lpstr>PowerPoint Presentation</vt:lpstr>
      <vt:lpstr>Denoising with a patch dictionary, no overlap</vt:lpstr>
      <vt:lpstr>Dictionary size has a significant effect</vt:lpstr>
      <vt:lpstr>Vector quantization</vt:lpstr>
      <vt:lpstr>Building features with VQ</vt:lpstr>
      <vt:lpstr>VQ and voting</vt:lpstr>
      <vt:lpstr>Denoising from weird noise</vt:lpstr>
      <vt:lpstr>Image to image mapping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12</cp:revision>
  <dcterms:created xsi:type="dcterms:W3CDTF">2026-01-12T23:09:35Z</dcterms:created>
  <dcterms:modified xsi:type="dcterms:W3CDTF">2026-01-14T21:53:03Z</dcterms:modified>
</cp:coreProperties>
</file>