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965" r:id="rId2"/>
    <p:sldId id="927" r:id="rId3"/>
    <p:sldId id="966" r:id="rId4"/>
    <p:sldId id="935" r:id="rId5"/>
    <p:sldId id="936" r:id="rId6"/>
    <p:sldId id="934" r:id="rId7"/>
    <p:sldId id="938" r:id="rId8"/>
    <p:sldId id="937" r:id="rId9"/>
    <p:sldId id="967" r:id="rId10"/>
    <p:sldId id="958" r:id="rId11"/>
    <p:sldId id="960" r:id="rId12"/>
    <p:sldId id="959" r:id="rId13"/>
    <p:sldId id="961" r:id="rId14"/>
    <p:sldId id="962" r:id="rId15"/>
    <p:sldId id="963" r:id="rId16"/>
    <p:sldId id="964" r:id="rId17"/>
    <p:sldId id="9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091C2-A372-F62D-B130-BFE62C51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38F57-979C-A857-9093-358A91723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265D2-EDCC-2FA0-1F5E-FA0F56FA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F392-CDB5-2B4F-9C75-D3EB7C0585D4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06F6A-1E88-C4E3-C4CC-E706BE47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889DC-A1EA-A2DF-41F8-E0BBC19F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A3AC-50CA-EC4E-AA85-9A8A48F7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8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46DB-DDDF-DA8C-8D76-EF540469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1C7CD-628C-F2E8-AADD-85AF258AE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D5BBD-4545-8DDD-4D24-837B4A26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F392-CDB5-2B4F-9C75-D3EB7C0585D4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DA9F-7582-C907-BEFC-96C9A3FF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587FC-D5A2-BE4E-60F0-5BBB555B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A3AC-50CA-EC4E-AA85-9A8A48F7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1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04C1F-56A8-C46B-4F7B-9C1BD6515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7FE26-F7FC-B3D9-4777-B9533966B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A0B9F-7693-E1C1-F013-E45DE93D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F392-CDB5-2B4F-9C75-D3EB7C0585D4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91649-5154-3723-297C-BC090276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1C754-CE2C-7D3F-DF38-DA367C06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A3AC-50CA-EC4E-AA85-9A8A48F7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0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4B05-D54C-E615-CBA9-E2EE62EE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3DA2-6100-A07B-0407-DA92E2C98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D4AD2-7EBE-BBF6-C6B5-C2939270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F392-CDB5-2B4F-9C75-D3EB7C0585D4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F8C7-7871-23EA-5FCE-CD19BC40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DA9EF-41DE-D52D-DDF9-15247EBD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A3AC-50CA-EC4E-AA85-9A8A48F7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0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DE38-8CA3-52FF-92E9-6D1E9C5D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35C9B-9638-606E-50F0-11F57263B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C0A39-0389-2A3E-2D20-548A70FD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F392-CDB5-2B4F-9C75-D3EB7C0585D4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55C8A-D818-1708-9216-B1700A09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8BADF-C200-7705-E9EF-986CBA4F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A3AC-50CA-EC4E-AA85-9A8A48F7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6624-77C1-CB29-85D5-4338B50F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5780D-604D-26DB-BB71-4F2C0EFE0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D7BB3-86BC-A92B-77BE-CB273441E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35F71-532E-53A5-4523-3F5DCE2B0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F392-CDB5-2B4F-9C75-D3EB7C0585D4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87B7E-8A3F-FA81-12F4-B1C13B5D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B941F-359C-881B-2940-E77EE56B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A3AC-50CA-EC4E-AA85-9A8A48F7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7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38F0F-44C8-34B2-6FDA-ADF7CF3E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40AA3-CEE3-19DB-C554-68284B08A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29FB8-7F9F-BA6D-221C-97D3E83AC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A4A39-ADFD-DFDC-F6C8-CD98F8E6B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32641-2F61-A061-2D47-5DEAD7A92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72FB3C-28A7-9154-C408-08DE9041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F392-CDB5-2B4F-9C75-D3EB7C0585D4}" type="datetimeFigureOut">
              <a:rPr lang="en-US" smtClean="0"/>
              <a:t>1/2/26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AD6A4-90B9-829B-64C2-9D5CBD04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F4D72-5494-934D-9F0D-AABE8041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A3AC-50CA-EC4E-AA85-9A8A48F7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4C77-F733-13C5-83DA-E9A3D8A8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59AFA-C030-C6BD-EE86-5633EE33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F392-CDB5-2B4F-9C75-D3EB7C0585D4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D8FA-C2C4-5EB3-900A-269E880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A9B10-93EA-9A00-B1A1-5158391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A3AC-50CA-EC4E-AA85-9A8A48F7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7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BDE7FA-CC97-EB47-F51D-C31F9C51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F392-CDB5-2B4F-9C75-D3EB7C0585D4}" type="datetimeFigureOut">
              <a:rPr lang="en-US" smtClean="0"/>
              <a:t>1/2/26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F7B85-6FB9-8284-E54A-46F12A83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5CB5C-D203-B0C7-038D-2E4DCF69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A3AC-50CA-EC4E-AA85-9A8A48F7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7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C344-4FC3-807F-5A1A-3C7D2425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50B0-62DE-706E-0FB7-4B5B7FCB1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6997E-210E-63E1-28F5-FC8CBC324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F0221-E175-CC57-C7C3-09511941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F392-CDB5-2B4F-9C75-D3EB7C0585D4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F4AC3-9407-D41E-108C-2D62FF29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3C2D4-DA91-E203-FBD1-BFB05E89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A3AC-50CA-EC4E-AA85-9A8A48F7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1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D5E4-DF88-9225-D968-ACAC437A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0168F9-81F7-B09E-4651-1C45301DD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D05AF-F602-1C4E-4D9B-B9EE81260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81B17-74C5-0A9F-D6E9-CF9F9791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F392-CDB5-2B4F-9C75-D3EB7C0585D4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99F89-B9BE-250B-ADBB-F14D058D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F1719-A204-E3A7-8790-15F458F7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A3AC-50CA-EC4E-AA85-9A8A48F7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16375-4FFC-0AFB-6FBC-0F2F9470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5C9EE-E332-8485-6690-0BD942EDC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2F111-D277-4EF7-3CF7-E3242CDCA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E2F392-CDB5-2B4F-9C75-D3EB7C0585D4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51CD4-CC31-6D3D-29F0-A8060CFF2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104EF-232E-4555-440F-C5B54274D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6A3AC-50CA-EC4E-AA85-9A8A48F7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0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.eecs.berkeley.edu/~cs194-26/fa21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C262-DC79-8729-87DE-70CF7577A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Filters as pattern detectors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09206-2A90-9897-521F-4D41A6DA3D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 </a:t>
            </a:r>
          </a:p>
          <a:p>
            <a:r>
              <a:rPr lang="en-US" dirty="0"/>
              <a:t>University of Illinois at Urbana Champaign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00F0E-C960-2331-18F4-5E3DA64131F7}"/>
              </a:ext>
            </a:extLst>
          </p:cNvPr>
          <p:cNvSpPr txBox="1"/>
          <p:nvPr/>
        </p:nvSpPr>
        <p:spPr>
          <a:xfrm>
            <a:off x="6329855" y="6334780"/>
            <a:ext cx="563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Some slides adapted from</a:t>
            </a:r>
          </a:p>
          <a:p>
            <a:r>
              <a:rPr lang="en-US" sz="1400" dirty="0"/>
              <a:t>Svetlana </a:t>
            </a:r>
            <a:r>
              <a:rPr lang="en-US" sz="1400" dirty="0" err="1"/>
              <a:t>Lazebnik</a:t>
            </a:r>
            <a:r>
              <a:rPr lang="en-US" sz="1400" dirty="0"/>
              <a:t>, who adapted from  </a:t>
            </a:r>
            <a:r>
              <a:rPr lang="en-US" sz="1400" dirty="0">
                <a:hlinkClick r:id="rId2"/>
              </a:rPr>
              <a:t>Alyosha Efros</a:t>
            </a:r>
            <a:r>
              <a:rPr lang="en-US" sz="1400" dirty="0"/>
              <a:t>, </a:t>
            </a:r>
            <a:r>
              <a:rPr lang="en-US" sz="1400" dirty="0">
                <a:hlinkClick r:id="rId2"/>
              </a:rPr>
              <a:t>Derek 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8832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79A9-8FA5-CD89-E990-0F2FAE3D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Multi-channel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443D6-3ED4-3FED-3572-6281FAE6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FA420-9020-7764-08D2-4D83DAF59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32" y="1589344"/>
            <a:ext cx="11069136" cy="43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6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BD36-A83C-31CC-E81F-77D4DE1F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Multi-channel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8B63-8736-394F-1E43-2639F787F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28E15-F127-84A4-9E48-032AF11D2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76984"/>
            <a:ext cx="11597640" cy="48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39221-EE05-B03C-9A09-59449D5BB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0203-3F7A-B7D6-F616-24079741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Multi-channel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6927-A073-CC0E-E6EB-D3741A808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55FE8-385B-D5C2-69D3-D6CA505D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17825"/>
            <a:ext cx="9525000" cy="604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8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9C6-9263-DE4B-CB34-BE182ABC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Representing Images with Filter Banks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3F01B-B485-1487-AEC6-04AC6DD73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3810000" cy="5362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6A608-1913-9225-E23D-71FC5826A21C}"/>
              </a:ext>
            </a:extLst>
          </p:cNvPr>
          <p:cNvSpPr txBox="1"/>
          <p:nvPr/>
        </p:nvSpPr>
        <p:spPr>
          <a:xfrm>
            <a:off x="1981200" y="11430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65241-E171-0B48-FED6-B0D9BAF53E78}"/>
              </a:ext>
            </a:extLst>
          </p:cNvPr>
          <p:cNvSpPr txBox="1"/>
          <p:nvPr/>
        </p:nvSpPr>
        <p:spPr>
          <a:xfrm>
            <a:off x="4482989" y="1072896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response</a:t>
            </a:r>
          </a:p>
        </p:txBody>
      </p:sp>
    </p:spTree>
    <p:extLst>
      <p:ext uri="{BB962C8B-B14F-4D97-AF65-F5344CB8AC3E}">
        <p14:creationId xmlns:p14="http://schemas.microsoft.com/office/powerpoint/2010/main" val="224044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59F79-AB7E-C9E7-8ECC-560A6DF9C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7AC4-E80B-4D50-DD33-5B3DC22A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646"/>
            <a:ext cx="10515600" cy="1325563"/>
          </a:xfrm>
        </p:spPr>
        <p:txBody>
          <a:bodyPr/>
          <a:lstStyle/>
          <a:p>
            <a:r>
              <a:rPr lang="en-US" dirty="0"/>
              <a:t>Representing Images with Filter Banks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F5399-538B-FF14-48E1-F8DFDA879357}"/>
              </a:ext>
            </a:extLst>
          </p:cNvPr>
          <p:cNvSpPr txBox="1"/>
          <p:nvPr/>
        </p:nvSpPr>
        <p:spPr>
          <a:xfrm>
            <a:off x="1981200" y="139524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ADDD9-5E59-4BBD-BBF4-7871E91AFB13}"/>
              </a:ext>
            </a:extLst>
          </p:cNvPr>
          <p:cNvSpPr txBox="1"/>
          <p:nvPr/>
        </p:nvSpPr>
        <p:spPr>
          <a:xfrm>
            <a:off x="3200400" y="1061231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</a:t>
            </a:r>
          </a:p>
          <a:p>
            <a:r>
              <a:rPr lang="en-US" dirty="0"/>
              <a:t>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D3A79-176F-8531-0FA6-2E670C7F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83913"/>
            <a:ext cx="5764165" cy="5187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E7C6E6-9990-BC13-2CB6-3662E5D39313}"/>
              </a:ext>
            </a:extLst>
          </p:cNvPr>
          <p:cNvSpPr txBox="1"/>
          <p:nvPr/>
        </p:nvSpPr>
        <p:spPr>
          <a:xfrm>
            <a:off x="4617363" y="135993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FD38C-912B-6502-8187-2ADB6B8ABCF3}"/>
              </a:ext>
            </a:extLst>
          </p:cNvPr>
          <p:cNvSpPr txBox="1"/>
          <p:nvPr/>
        </p:nvSpPr>
        <p:spPr>
          <a:xfrm>
            <a:off x="6455557" y="1061231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</a:t>
            </a:r>
          </a:p>
          <a:p>
            <a:r>
              <a:rPr lang="en-US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1213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BD484-D613-BF18-6502-A2F89BBBE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A148-A2E3-8443-0730-E1B5467B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0515600" cy="1325563"/>
          </a:xfrm>
        </p:spPr>
        <p:txBody>
          <a:bodyPr/>
          <a:lstStyle/>
          <a:p>
            <a:r>
              <a:rPr lang="en-US" dirty="0"/>
              <a:t>Representing Images with Filter Banks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381E-0CD9-CE14-94DB-5A35A4D1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43393"/>
            <a:ext cx="7772400" cy="59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4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821CE-F83E-453C-307F-C02FA63B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which filters should I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9158-CD70-A289-4B13-6026026E2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Up till about 2012:</a:t>
            </a:r>
          </a:p>
          <a:p>
            <a:pPr lvl="1"/>
            <a:r>
              <a:rPr lang="en-US" dirty="0"/>
              <a:t>choose some, mostly spots and bars</a:t>
            </a:r>
          </a:p>
          <a:p>
            <a:endParaRPr lang="en-US" dirty="0"/>
          </a:p>
          <a:p>
            <a:r>
              <a:rPr lang="en-US" dirty="0"/>
              <a:t>After 2012:</a:t>
            </a:r>
          </a:p>
          <a:p>
            <a:pPr lvl="1"/>
            <a:r>
              <a:rPr lang="en-US" dirty="0"/>
              <a:t>lots; choose ones that work well in your application using an optimization procedure</a:t>
            </a:r>
          </a:p>
        </p:txBody>
      </p:sp>
    </p:spTree>
    <p:extLst>
      <p:ext uri="{BB962C8B-B14F-4D97-AF65-F5344CB8AC3E}">
        <p14:creationId xmlns:p14="http://schemas.microsoft.com/office/powerpoint/2010/main" val="119002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35E8C-7CC7-D80F-B44A-8F26A159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this...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E3F2B-7EA1-4936-FC00-A7ACECB8A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37" y="1916173"/>
            <a:ext cx="10515599" cy="42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6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9424-0B56-CFD6-4E25-35C56B86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are dot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46D98-E7A7-01F9-616D-39CED22A0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F8D82-91E5-E10E-B6CA-FF55D19C8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62" y="1209056"/>
            <a:ext cx="8077200" cy="55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8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9FC9-2BD0-A66A-25AB-768DE77D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as pattern detectors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D817D-79F6-54E5-FDB5-5F8083F77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59" y="1457222"/>
            <a:ext cx="9025759" cy="54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9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B938-6019-5E54-035E-7A8475B3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0"/>
            <a:ext cx="10515600" cy="1325563"/>
          </a:xfrm>
        </p:spPr>
        <p:txBody>
          <a:bodyPr/>
          <a:lstStyle/>
          <a:p>
            <a:r>
              <a:rPr lang="en-US" dirty="0"/>
              <a:t>Filters detect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5BD7D-DBAC-C079-051E-963AAF32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046CC-FDA0-6F99-D427-381F8A5F4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"/>
            <a:ext cx="37121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49CD25-16B9-E00D-FDCC-9784AE8D6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981456"/>
            <a:ext cx="7772400" cy="53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6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A7306-E123-56BE-4DAC-2E10D4E42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F803-4A1B-6D01-23FF-101EA22C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" y="18255"/>
            <a:ext cx="10515600" cy="1325563"/>
          </a:xfrm>
        </p:spPr>
        <p:txBody>
          <a:bodyPr/>
          <a:lstStyle/>
          <a:p>
            <a:r>
              <a:rPr lang="en-US" dirty="0"/>
              <a:t>Filters detect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062C2-EDC6-9A22-64A3-B86EA11FA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C520D-F5A6-E5AE-CFE6-9098BA310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"/>
            <a:ext cx="37121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010E7-3FFB-CECA-EE8D-213961EFE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556" y="1219200"/>
            <a:ext cx="5422900" cy="271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9CEA63-BC25-5B35-8BAD-00F8A7DBB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" y="3937000"/>
            <a:ext cx="8220456" cy="27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7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B130-E7C9-D832-FD01-E627807C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68475-167F-CC6B-6392-59FDA90A0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2452E-6ADF-7D76-DE7A-9D896C96F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42" y="1492899"/>
            <a:ext cx="9231499" cy="1243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562696-658C-AD5F-75AF-0FEEA4189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41" y="2735919"/>
            <a:ext cx="9399665" cy="2316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E63A44-504D-59F8-B071-4181845B5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739" y="5008563"/>
            <a:ext cx="9231499" cy="15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7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19DF0-F27D-7DF4-0247-77129207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0890D-A32E-8A05-6E06-3B586621D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C1F04-31D2-4FEA-48FC-0AA538557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688" y="0"/>
            <a:ext cx="625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7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A4620-E7F3-9F80-A525-08C73427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6D5FE-9113-077B-C792-7EAC4D8D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E58CB-3472-1967-05DA-AC5A23E0D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11" y="1822449"/>
            <a:ext cx="11526734" cy="51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8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ABB74-A61E-8B11-A8CA-7434FABC3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DAF5-62B3-E755-BF1F-F02490B2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0"/>
            <a:ext cx="10515600" cy="1325563"/>
          </a:xfrm>
        </p:spPr>
        <p:txBody>
          <a:bodyPr/>
          <a:lstStyle/>
          <a:p>
            <a:r>
              <a:rPr lang="en-US" dirty="0"/>
              <a:t>Filters detect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5B62E-023F-646D-E72F-1F8F44589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1CF3D-B9FD-1587-1921-A035F87DC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144"/>
            <a:ext cx="37121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82AE4-69C7-8D8B-0E9F-485A058AA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981456"/>
            <a:ext cx="7772400" cy="53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9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121</Words>
  <Application>Microsoft Macintosh PowerPoint</Application>
  <PresentationFormat>Widescreen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Filters as pattern detectors</vt:lpstr>
      <vt:lpstr>Filters are dot products</vt:lpstr>
      <vt:lpstr>Filters as pattern detectors</vt:lpstr>
      <vt:lpstr>Filters detect patterns</vt:lpstr>
      <vt:lpstr>Filters detect patterns</vt:lpstr>
      <vt:lpstr>Normalized convolution</vt:lpstr>
      <vt:lpstr>PowerPoint Presentation</vt:lpstr>
      <vt:lpstr>ReLUs</vt:lpstr>
      <vt:lpstr>Filters detect patterns</vt:lpstr>
      <vt:lpstr>Multi-channel convolution</vt:lpstr>
      <vt:lpstr>Multi-channel Convolution</vt:lpstr>
      <vt:lpstr>Multi-channel convolution</vt:lpstr>
      <vt:lpstr>Representing Images with Filter Banks</vt:lpstr>
      <vt:lpstr>Representing Images with Filter Banks</vt:lpstr>
      <vt:lpstr>Representing Images with Filter Banks</vt:lpstr>
      <vt:lpstr>But which filters should I use?</vt:lpstr>
      <vt:lpstr>Think about this...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5</cp:revision>
  <dcterms:created xsi:type="dcterms:W3CDTF">2026-01-02T19:54:32Z</dcterms:created>
  <dcterms:modified xsi:type="dcterms:W3CDTF">2026-01-02T21:37:48Z</dcterms:modified>
</cp:coreProperties>
</file>