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64" r:id="rId4"/>
    <p:sldId id="258" r:id="rId5"/>
    <p:sldId id="259" r:id="rId6"/>
    <p:sldId id="260" r:id="rId7"/>
    <p:sldId id="261" r:id="rId8"/>
    <p:sldId id="262" r:id="rId9"/>
    <p:sldId id="265" r:id="rId10"/>
    <p:sldId id="263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Grid="0">
      <p:cViewPr varScale="1">
        <p:scale>
          <a:sx n="121" d="100"/>
          <a:sy n="121" d="100"/>
        </p:scale>
        <p:origin x="69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6E178-B68F-BF46-A8CF-15DB5F38BDDC}" type="datetimeFigureOut">
              <a:rPr lang="en-US" smtClean="0"/>
              <a:t>3/3/26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73D81-AC99-7342-B34A-E5D830D607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328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6E178-B68F-BF46-A8CF-15DB5F38BDDC}" type="datetimeFigureOut">
              <a:rPr lang="en-US" smtClean="0"/>
              <a:t>3/3/26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73D81-AC99-7342-B34A-E5D830D607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7231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6E178-B68F-BF46-A8CF-15DB5F38BDDC}" type="datetimeFigureOut">
              <a:rPr lang="en-US" smtClean="0"/>
              <a:t>3/3/26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73D81-AC99-7342-B34A-E5D830D607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929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6E178-B68F-BF46-A8CF-15DB5F38BDDC}" type="datetimeFigureOut">
              <a:rPr lang="en-US" smtClean="0"/>
              <a:t>3/3/26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73D81-AC99-7342-B34A-E5D830D607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3891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6E178-B68F-BF46-A8CF-15DB5F38BDDC}" type="datetimeFigureOut">
              <a:rPr lang="en-US" smtClean="0"/>
              <a:t>3/3/26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73D81-AC99-7342-B34A-E5D830D607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634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6E178-B68F-BF46-A8CF-15DB5F38BDDC}" type="datetimeFigureOut">
              <a:rPr lang="en-US" smtClean="0"/>
              <a:t>3/3/26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73D81-AC99-7342-B34A-E5D830D607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5735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6E178-B68F-BF46-A8CF-15DB5F38BDDC}" type="datetimeFigureOut">
              <a:rPr lang="en-US" smtClean="0"/>
              <a:t>3/3/26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73D81-AC99-7342-B34A-E5D830D607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3064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6E178-B68F-BF46-A8CF-15DB5F38BDDC}" type="datetimeFigureOut">
              <a:rPr lang="en-US" smtClean="0"/>
              <a:t>3/3/26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73D81-AC99-7342-B34A-E5D830D607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2934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6E178-B68F-BF46-A8CF-15DB5F38BDDC}" type="datetimeFigureOut">
              <a:rPr lang="en-US" smtClean="0"/>
              <a:t>3/3/26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73D81-AC99-7342-B34A-E5D830D607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1243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6E178-B68F-BF46-A8CF-15DB5F38BDDC}" type="datetimeFigureOut">
              <a:rPr lang="en-US" smtClean="0"/>
              <a:t>3/3/26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73D81-AC99-7342-B34A-E5D830D607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8656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6E178-B68F-BF46-A8CF-15DB5F38BDDC}" type="datetimeFigureOut">
              <a:rPr lang="en-US" smtClean="0"/>
              <a:t>3/3/26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73D81-AC99-7342-B34A-E5D830D607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5694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A66E178-B68F-BF46-A8CF-15DB5F38BDDC}" type="datetimeFigureOut">
              <a:rPr lang="en-US" smtClean="0"/>
              <a:t>3/3/26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BF73D81-AC99-7342-B34A-E5D830D607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031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F5732C-D3E0-706C-646D-8D55FC84690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Coordinate geometry:</a:t>
            </a:r>
            <a:br>
              <a:rPr lang="en-US" dirty="0"/>
            </a:br>
            <a:r>
              <a:rPr lang="en-US" dirty="0"/>
              <a:t>Triangulation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306BC23-4B6E-7FE9-E04B-E0D05656BF1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D.A. Forsyth,</a:t>
            </a:r>
          </a:p>
          <a:p>
            <a:r>
              <a:rPr lang="en-US" dirty="0"/>
              <a:t>University of Illinois at Urbana Champaign</a:t>
            </a:r>
          </a:p>
        </p:txBody>
      </p:sp>
    </p:spTree>
    <p:extLst>
      <p:ext uri="{BB962C8B-B14F-4D97-AF65-F5344CB8AC3E}">
        <p14:creationId xmlns:p14="http://schemas.microsoft.com/office/powerpoint/2010/main" val="28549043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5B6CFF-FE85-39CF-E8B6-443113D24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Triangulation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4C1B97-62BD-706A-0379-0ABFA960E3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BD677A8-EA5C-5E3D-D13B-C6D9AEC21A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926152"/>
            <a:ext cx="7772400" cy="3005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0126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C3C812-A65F-3175-D768-CE6D0B2EBC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Reconstruct point from two views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A2581F-81F8-1BFA-1AEA-541C424FE5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4B8D6F2-0263-69AD-EF3C-E1409D8F89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1696523"/>
            <a:ext cx="7772400" cy="4796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2573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DC650F-6962-7C63-8824-15130F5780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3D28B4-9A2A-0AE4-F2AB-24889C7EB4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 and m’ are in world coordinates</a:t>
            </a:r>
          </a:p>
          <a:p>
            <a:endParaRPr lang="en-US" dirty="0"/>
          </a:p>
          <a:p>
            <a:r>
              <a:rPr lang="en-US" dirty="0"/>
              <a:t>But</a:t>
            </a:r>
          </a:p>
          <a:p>
            <a:pPr lvl="1"/>
            <a:r>
              <a:rPr lang="en-US" dirty="0"/>
              <a:t>you have calibrated cameras</a:t>
            </a:r>
          </a:p>
          <a:p>
            <a:pPr lvl="1"/>
            <a:r>
              <a:rPr lang="en-US" dirty="0"/>
              <a:t>so if x, x’ are in camera coords</a:t>
            </a:r>
          </a:p>
          <a:p>
            <a:pPr lvl="2"/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9C1E36B-B2E4-AECD-4A36-857EB9E40A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7863" y="4757245"/>
            <a:ext cx="2400300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5625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42E2CB-6C01-6F1A-C662-A5F4FB5F84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256EC2-4925-5016-A09F-3173655ABD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0C6620D-E1EF-068B-F11F-FF75F3E23F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9150" y="365126"/>
            <a:ext cx="4154452" cy="256371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92B26B3-33C1-171A-43A8-919663CDC0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3625212"/>
            <a:ext cx="7772400" cy="1541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0823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E4B782-D302-F925-EE2D-DFFCC0B1B4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D56B9E-C2A4-E245-3C3F-66BFCEA58D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D3D7F0B-F344-BD5A-0A00-2998CB5CDB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49" y="2833750"/>
            <a:ext cx="7772400" cy="401863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08BAA5F-CE0F-10D6-E0BE-E4C5232859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7411" y="191408"/>
            <a:ext cx="4575815" cy="2823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2454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EDE5DD-DD62-B366-FB01-17717FB696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AEE921-4597-0BC1-AE98-6BFF387032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615C0DB-F59C-936F-2291-5A1E5348FD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45260"/>
            <a:ext cx="7772400" cy="353416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E486CA4-418D-476E-128D-E7B21FC5CA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9150" y="365126"/>
            <a:ext cx="4154452" cy="2563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4078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F72206-DB4E-5645-7D82-93A8FC9F3F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Triangulation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562DCC-D2E0-6424-01AA-45BBF3EE24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Have m, m’, R, t</a:t>
            </a:r>
          </a:p>
          <a:p>
            <a:r>
              <a:rPr lang="en-US" dirty="0"/>
              <a:t>Compute reprojection error</a:t>
            </a:r>
          </a:p>
          <a:p>
            <a:pPr lvl="1"/>
            <a:r>
              <a:rPr lang="en-US" dirty="0"/>
              <a:t>sum:</a:t>
            </a:r>
          </a:p>
          <a:p>
            <a:pPr lvl="2"/>
            <a:r>
              <a:rPr lang="en-US" dirty="0"/>
              <a:t>residual between X projected into 1 and m</a:t>
            </a:r>
          </a:p>
          <a:p>
            <a:pPr lvl="2"/>
            <a:r>
              <a:rPr lang="en-US" dirty="0"/>
              <a:t>residual between X projected into 2 and m’</a:t>
            </a:r>
          </a:p>
          <a:p>
            <a:r>
              <a:rPr lang="en-US" dirty="0"/>
              <a:t>Choose X that minimizes</a:t>
            </a:r>
          </a:p>
          <a:p>
            <a:pPr lvl="2"/>
            <a:endParaRPr lang="en-US" dirty="0"/>
          </a:p>
          <a:p>
            <a:pPr lvl="1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FBD57F0-FB00-C8A3-9125-721CF860EA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450" y="4276396"/>
            <a:ext cx="7277100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0301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B1371A-76E1-CF02-DFFD-94CA9A8A86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DD9747-0721-E68A-BCC0-B13ED97F10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69EDC50-22C2-B8AF-4698-5F7180E90C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518934"/>
            <a:ext cx="7772400" cy="5147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8655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6A929D-19D2-AE51-1C18-034AE5A0E4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Start point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972130-3E83-5DBA-AEA7-C2AD5A50FF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Least squares 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4F6B88A-2EEA-2F6E-E5F3-FA5E349E07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9100" y="2940050"/>
            <a:ext cx="5765800" cy="97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572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5532</TotalTime>
  <Words>87</Words>
  <Application>Microsoft Macintosh PowerPoint</Application>
  <PresentationFormat>On-screen Show (4:3)</PresentationFormat>
  <Paragraphs>20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Aptos</vt:lpstr>
      <vt:lpstr>Aptos Display</vt:lpstr>
      <vt:lpstr>Arial</vt:lpstr>
      <vt:lpstr>Office Theme</vt:lpstr>
      <vt:lpstr>Coordinate geometry: Triangulation</vt:lpstr>
      <vt:lpstr>Reconstruct point from two views</vt:lpstr>
      <vt:lpstr>Notice</vt:lpstr>
      <vt:lpstr>PowerPoint Presentation</vt:lpstr>
      <vt:lpstr>PowerPoint Presentation</vt:lpstr>
      <vt:lpstr>PowerPoint Presentation</vt:lpstr>
      <vt:lpstr>Triangulation</vt:lpstr>
      <vt:lpstr>PowerPoint Presentation</vt:lpstr>
      <vt:lpstr>Start point</vt:lpstr>
      <vt:lpstr>Triangulation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Forsyth, David Alexander</dc:creator>
  <cp:lastModifiedBy>Forsyth, David Alexander</cp:lastModifiedBy>
  <cp:revision>12</cp:revision>
  <dcterms:created xsi:type="dcterms:W3CDTF">2026-02-19T22:49:53Z</dcterms:created>
  <dcterms:modified xsi:type="dcterms:W3CDTF">2026-03-06T23:43:40Z</dcterms:modified>
</cp:coreProperties>
</file>