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782" r:id="rId3"/>
    <p:sldId id="780" r:id="rId4"/>
    <p:sldId id="783" r:id="rId5"/>
    <p:sldId id="784" r:id="rId6"/>
    <p:sldId id="785" r:id="rId7"/>
    <p:sldId id="786" r:id="rId8"/>
    <p:sldId id="78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496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958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327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688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476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285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554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1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02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442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667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15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166E8-A308-B685-0AB2-BBD9A6A7CB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Building a working autoencoder – I</a:t>
            </a:r>
            <a:br>
              <a:rPr lang="en-US" dirty="0"/>
            </a:br>
            <a:r>
              <a:rPr lang="en-US"/>
              <a:t>Network tricks - 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961891-254D-2A4F-71D3-B09F54CD09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</a:t>
            </a:r>
          </a:p>
          <a:p>
            <a:r>
              <a:rPr lang="en-US" dirty="0"/>
              <a:t>University of Illinois at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179223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21EB4-176D-C143-71D5-7C6E5C27E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Housekeeping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4740A-F871-B52E-6846-0BDE88C8A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There is a great deal of housekeeping:</a:t>
            </a:r>
          </a:p>
          <a:p>
            <a:pPr lvl="1"/>
            <a:r>
              <a:rPr lang="en-US" dirty="0"/>
              <a:t>Build your own from scratch, and suffer (but learn) </a:t>
            </a:r>
          </a:p>
          <a:p>
            <a:pPr lvl="1"/>
            <a:r>
              <a:rPr lang="en-US" dirty="0"/>
              <a:t>and it won’t work all that well (missing tricks)</a:t>
            </a:r>
          </a:p>
          <a:p>
            <a:endParaRPr lang="en-US" sz="2400" dirty="0"/>
          </a:p>
          <a:p>
            <a:r>
              <a:rPr lang="en-US" sz="2400" dirty="0"/>
              <a:t>Use an API (list in notes)</a:t>
            </a:r>
          </a:p>
          <a:p>
            <a:r>
              <a:rPr lang="en-US" sz="2400" dirty="0"/>
              <a:t>Build from someone else’s code (</a:t>
            </a:r>
            <a:r>
              <a:rPr lang="en-US" sz="2400" dirty="0" err="1"/>
              <a:t>Github</a:t>
            </a:r>
            <a:r>
              <a:rPr lang="en-US" sz="2400" dirty="0"/>
              <a:t>, </a:t>
            </a:r>
            <a:r>
              <a:rPr lang="en-US" sz="2400" dirty="0" err="1"/>
              <a:t>Huggingface</a:t>
            </a:r>
            <a:r>
              <a:rPr lang="en-US" sz="2400" dirty="0"/>
              <a:t>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12808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6AD22-F647-7376-9C63-38DA5BB74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Missing tricks: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CC3E5-6ADA-754A-439E-0E329033D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Scales and color</a:t>
            </a:r>
          </a:p>
          <a:p>
            <a:endParaRPr lang="en-US" dirty="0"/>
          </a:p>
          <a:p>
            <a:r>
              <a:rPr lang="en-US" dirty="0"/>
              <a:t>Blurred outputs and skip connections</a:t>
            </a:r>
          </a:p>
          <a:p>
            <a:endParaRPr lang="en-US" dirty="0"/>
          </a:p>
          <a:p>
            <a:r>
              <a:rPr lang="en-US" dirty="0"/>
              <a:t>Bad gradients and residual connections</a:t>
            </a:r>
          </a:p>
          <a:p>
            <a:endParaRPr lang="en-US" dirty="0"/>
          </a:p>
          <a:p>
            <a:r>
              <a:rPr lang="en-US" dirty="0"/>
              <a:t>Optimization tricks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438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9AAE9-FE19-A3B4-4A0A-D9E2D4829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Scale and color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83C43-A4D7-041D-33F8-1D26DFD9B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Input scales:</a:t>
            </a:r>
          </a:p>
          <a:p>
            <a:pPr lvl="1"/>
            <a:r>
              <a:rPr lang="en-US" dirty="0"/>
              <a:t>Helpful to scale, offset pixel values so that mean is zero and standard deviation is one</a:t>
            </a:r>
          </a:p>
          <a:p>
            <a:pPr lvl="1"/>
            <a:r>
              <a:rPr lang="en-US" dirty="0"/>
              <a:t>	</a:t>
            </a:r>
          </a:p>
          <a:p>
            <a:r>
              <a:rPr lang="en-US" dirty="0"/>
              <a:t>Output scales:</a:t>
            </a:r>
          </a:p>
          <a:p>
            <a:pPr lvl="1"/>
            <a:r>
              <a:rPr lang="en-US" dirty="0"/>
              <a:t>Real pixels are in range [0, 1]</a:t>
            </a:r>
          </a:p>
          <a:p>
            <a:pPr lvl="1"/>
            <a:r>
              <a:rPr lang="en-US" dirty="0"/>
              <a:t>How do we force output to be like this?</a:t>
            </a:r>
          </a:p>
          <a:p>
            <a:pPr lvl="1"/>
            <a:r>
              <a:rPr lang="en-US" dirty="0"/>
              <a:t>Options:</a:t>
            </a:r>
          </a:p>
          <a:p>
            <a:pPr lvl="2"/>
            <a:r>
              <a:rPr lang="en-US" dirty="0"/>
              <a:t>map value to range</a:t>
            </a:r>
          </a:p>
          <a:p>
            <a:pPr lvl="2"/>
            <a:r>
              <a:rPr lang="en-US" dirty="0"/>
              <a:t>penalize over/under</a:t>
            </a:r>
          </a:p>
          <a:p>
            <a:pPr lvl="2"/>
            <a:r>
              <a:rPr lang="en-US" dirty="0"/>
              <a:t>bit of both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494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327A1-1F78-5007-2F34-18C109C45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to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A490F-509A-0BFE-E3EC-4AEABCFCF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Terrible idea: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NO GRADIENT when you need it!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B7261C-D929-7180-2CCB-D63D0C8357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895" y="3179713"/>
            <a:ext cx="8052455" cy="1643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792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2471B-C117-39A3-BDEF-8C69B170D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to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6F477-AFE5-BDCC-A75F-AE867A463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Sigmoid: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but this creates gradient problems when output close to zero or one</a:t>
            </a:r>
          </a:p>
          <a:p>
            <a:endParaRPr lang="en-US" dirty="0"/>
          </a:p>
          <a:p>
            <a:r>
              <a:rPr lang="en-US" dirty="0"/>
              <a:t>Tanh:</a:t>
            </a:r>
          </a:p>
          <a:p>
            <a:pPr lvl="1"/>
            <a:r>
              <a:rPr lang="en-US" dirty="0"/>
              <a:t>x -&gt; [-1, 1] and easy to get to [0, 1]</a:t>
            </a:r>
          </a:p>
          <a:p>
            <a:pPr lvl="1"/>
            <a:r>
              <a:rPr lang="en-US" dirty="0"/>
              <a:t>similar gradient problems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FE3DB9-022C-9531-4F04-12B2960A6B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2385" y="2326420"/>
            <a:ext cx="2347913" cy="640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73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FC9D9-C861-0498-48A9-A6BDAE2AE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Penalties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3E75B6F-1CED-39DB-28F6-62DD99956C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218" y="2579606"/>
            <a:ext cx="8976504" cy="1403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487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A7A80-51DD-2D63-0F33-A362BFF04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002F2-81ED-80E1-707E-D2294C64D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511457-3129-1D6C-77F2-9841D99CB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356" y="2352957"/>
            <a:ext cx="8496745" cy="2161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991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</TotalTime>
  <Words>205</Words>
  <Application>Microsoft Macintosh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Building a working autoencoder – I Network tricks - A</vt:lpstr>
      <vt:lpstr>Housekeeping</vt:lpstr>
      <vt:lpstr>Missing tricks:</vt:lpstr>
      <vt:lpstr>Scale and color</vt:lpstr>
      <vt:lpstr>Value to range</vt:lpstr>
      <vt:lpstr>Value to range</vt:lpstr>
      <vt:lpstr>Penalties</vt:lpstr>
      <vt:lpstr>Combination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3</cp:revision>
  <dcterms:created xsi:type="dcterms:W3CDTF">2026-02-05T20:44:11Z</dcterms:created>
  <dcterms:modified xsi:type="dcterms:W3CDTF">2026-02-05T23:31:46Z</dcterms:modified>
</cp:coreProperties>
</file>