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791" r:id="rId3"/>
    <p:sldId id="812" r:id="rId4"/>
    <p:sldId id="792" r:id="rId5"/>
    <p:sldId id="788" r:id="rId6"/>
    <p:sldId id="793" r:id="rId7"/>
    <p:sldId id="79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9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5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2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8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7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8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5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0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4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6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CA1E7F-A1B6-CA42-92B4-754F82576F1F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0B6E80-F4BC-BA4A-8FEE-DAE84069B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5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66E8-A308-B685-0AB2-BBD9A6A7CB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Building a working autoencoder – I</a:t>
            </a:r>
            <a:br>
              <a:rPr lang="en-US"/>
            </a:br>
            <a:r>
              <a:rPr lang="en-US"/>
              <a:t>Network tricks - B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961891-254D-2A4F-71D3-B09F54CD09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7922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D8A4B-CD33-9E58-F4AF-86E1C1C14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6BE46-9D02-43F9-2504-71C5CD686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14737B-B7A0-E6A9-73FE-B50D81E35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19" y="1690689"/>
            <a:ext cx="8815643" cy="423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4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62FC-2BBF-C2E8-F867-3FB5173A0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927B7-06A2-5509-BE5B-D9C543245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15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60BA8-7B01-ACB4-5D44-A1AD5A225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73D4B-6EC2-F71F-D11B-3C169F35C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D12193-8066-FAC9-8EE8-0FC85911D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552" y="1426997"/>
            <a:ext cx="7514896" cy="530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54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E88C-29D2-5412-97A2-FE1CC6CB7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40504-B8B7-20BD-9E0E-ED57E4FC5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26F574-8350-E39D-2E94-58756AE76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363" y="1969102"/>
            <a:ext cx="8555274" cy="406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1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7CF3D-69B8-E063-CB66-E07982028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70698-0E71-306F-FD2F-F7EE9E529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numbers in blocks cause problems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119A9C-F75E-43AE-239C-6B80D474F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29" y="3214906"/>
            <a:ext cx="8212342" cy="163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5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E6A79-DEEE-AF86-26D2-D1EC14AB6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6BBE0-21FD-6A3B-F4CB-E8A667DF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Batch normalization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D7E94-592B-C7B4-85BB-F13458787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A1A976-3DE3-7BBB-9651-2242D2803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886601"/>
            <a:ext cx="7772400" cy="442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71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40</Words>
  <Application>Microsoft Macintosh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Building a working autoencoder – I Network tricks - B</vt:lpstr>
      <vt:lpstr>Gradient problems</vt:lpstr>
      <vt:lpstr>Residual connections</vt:lpstr>
      <vt:lpstr>Residual connections</vt:lpstr>
      <vt:lpstr>Residual connections</vt:lpstr>
      <vt:lpstr>Batch normalization</vt:lpstr>
      <vt:lpstr>Batch normalization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2</cp:revision>
  <dcterms:created xsi:type="dcterms:W3CDTF">2026-02-05T20:44:11Z</dcterms:created>
  <dcterms:modified xsi:type="dcterms:W3CDTF">2026-02-05T23:32:23Z</dcterms:modified>
</cp:coreProperties>
</file>