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  <p:sldId id="795" r:id="rId3"/>
    <p:sldId id="796" r:id="rId4"/>
    <p:sldId id="797" r:id="rId5"/>
    <p:sldId id="798" r:id="rId6"/>
    <p:sldId id="799" r:id="rId7"/>
    <p:sldId id="800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121" d="100"/>
          <a:sy n="121" d="100"/>
        </p:scale>
        <p:origin x="190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31EC2-CB84-E547-A4D8-17131BC78625}" type="datetimeFigureOut">
              <a:rPr lang="en-US" smtClean="0"/>
              <a:t>2/5/26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FFFBC-BA27-6C4F-937C-0AD1F7BD8A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3865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31EC2-CB84-E547-A4D8-17131BC78625}" type="datetimeFigureOut">
              <a:rPr lang="en-US" smtClean="0"/>
              <a:t>2/5/26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FFFBC-BA27-6C4F-937C-0AD1F7BD8A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082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31EC2-CB84-E547-A4D8-17131BC78625}" type="datetimeFigureOut">
              <a:rPr lang="en-US" smtClean="0"/>
              <a:t>2/5/26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FFFBC-BA27-6C4F-937C-0AD1F7BD8A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8604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31EC2-CB84-E547-A4D8-17131BC78625}" type="datetimeFigureOut">
              <a:rPr lang="en-US" smtClean="0"/>
              <a:t>2/5/26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FFFBC-BA27-6C4F-937C-0AD1F7BD8A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8435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31EC2-CB84-E547-A4D8-17131BC78625}" type="datetimeFigureOut">
              <a:rPr lang="en-US" smtClean="0"/>
              <a:t>2/5/26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FFFBC-BA27-6C4F-937C-0AD1F7BD8A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0032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31EC2-CB84-E547-A4D8-17131BC78625}" type="datetimeFigureOut">
              <a:rPr lang="en-US" smtClean="0"/>
              <a:t>2/5/26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FFFBC-BA27-6C4F-937C-0AD1F7BD8A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9480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31EC2-CB84-E547-A4D8-17131BC78625}" type="datetimeFigureOut">
              <a:rPr lang="en-US" smtClean="0"/>
              <a:t>2/5/26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FFFBC-BA27-6C4F-937C-0AD1F7BD8A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556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31EC2-CB84-E547-A4D8-17131BC78625}" type="datetimeFigureOut">
              <a:rPr lang="en-US" smtClean="0"/>
              <a:t>2/5/26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FFFBC-BA27-6C4F-937C-0AD1F7BD8A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913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31EC2-CB84-E547-A4D8-17131BC78625}" type="datetimeFigureOut">
              <a:rPr lang="en-US" smtClean="0"/>
              <a:t>2/5/26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FFFBC-BA27-6C4F-937C-0AD1F7BD8A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314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31EC2-CB84-E547-A4D8-17131BC78625}" type="datetimeFigureOut">
              <a:rPr lang="en-US" smtClean="0"/>
              <a:t>2/5/26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FFFBC-BA27-6C4F-937C-0AD1F7BD8A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058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31EC2-CB84-E547-A4D8-17131BC78625}" type="datetimeFigureOut">
              <a:rPr lang="en-US" smtClean="0"/>
              <a:t>2/5/26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FFFBC-BA27-6C4F-937C-0AD1F7BD8A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28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E631EC2-CB84-E547-A4D8-17131BC78625}" type="datetimeFigureOut">
              <a:rPr lang="en-US" smtClean="0"/>
              <a:t>2/5/26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AAFFFBC-BA27-6C4F-937C-0AD1F7BD8A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6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6166E8-A308-B685-0AB2-BBD9A6A7CB2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Building a working autoencoder – II</a:t>
            </a:r>
            <a:br>
              <a:rPr lang="en-US" dirty="0"/>
            </a:br>
            <a:r>
              <a:rPr lang="en-US" dirty="0"/>
              <a:t>Examples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7961891-254D-2A4F-71D3-B09F54CD09C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D.A. Forsyth</a:t>
            </a:r>
          </a:p>
          <a:p>
            <a:r>
              <a:rPr lang="en-US" dirty="0"/>
              <a:t>University of Illinois at Urbana Champaign</a:t>
            </a:r>
          </a:p>
        </p:txBody>
      </p:sp>
    </p:spTree>
    <p:extLst>
      <p:ext uri="{BB962C8B-B14F-4D97-AF65-F5344CB8AC3E}">
        <p14:creationId xmlns:p14="http://schemas.microsoft.com/office/powerpoint/2010/main" val="1792234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CCFF5C-2ADC-8FCC-F0E2-5863931C42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blocks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B6C35F-1D85-1B12-937E-41E720D297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95AE63F-5D79-1209-FE7B-86DB631F05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8090" y="1825625"/>
            <a:ext cx="8447820" cy="4203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77457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0DA34F-9796-5973-1DE6-3989604538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Small autoencoder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BD6341-B019-9BEB-27FA-6396C10688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E6CA595-6B4A-E892-D5CB-08AD0A44D1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1496" y="2399205"/>
            <a:ext cx="5130800" cy="3594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13274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BFA833-03E4-48B0-DF48-8F4BF9E926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Bigger autoencoder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1979F7-73F8-B5D6-16D7-AE0BF3FF5A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8E65BDB-E40D-CC9A-A1B5-C130AC4E83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439" y="2438400"/>
            <a:ext cx="8963121" cy="2900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32899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7F7B63-2E49-C65F-D3B9-C5EB8A00B2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Bigger with skip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65C065-5FE2-83A6-49B0-BA192566AA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8C8117E-797F-C218-C6E3-0C5E7ACCF8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238" y="2438154"/>
            <a:ext cx="8589524" cy="3289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6981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864F05-65C6-DC8A-D3E8-2F3BA14DAA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Training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D23157-61AD-3C9C-FDBF-DCD2EEC665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2C37EDD-71A8-189E-0471-45DEEF072A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030" y="2319473"/>
            <a:ext cx="8845940" cy="3363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05818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BD65AA-E7BB-C2AB-8D5C-A62D030F25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Learning rate schedules help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698375-C401-1D1C-7827-76D4ACEDB6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6232471-736A-EB63-84CE-F98758C149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225" y="1821696"/>
            <a:ext cx="8845505" cy="3307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64009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33</Words>
  <Application>Microsoft Macintosh PowerPoint</Application>
  <PresentationFormat>On-screen Show (4:3)</PresentationFormat>
  <Paragraphs>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Office Theme</vt:lpstr>
      <vt:lpstr>Building a working autoencoder – II Examples</vt:lpstr>
      <vt:lpstr>Example blocks</vt:lpstr>
      <vt:lpstr>Small autoencoder</vt:lpstr>
      <vt:lpstr>Bigger autoencoder</vt:lpstr>
      <vt:lpstr>Bigger with skip</vt:lpstr>
      <vt:lpstr>Training</vt:lpstr>
      <vt:lpstr>Learning rate schedules help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Forsyth, David Alexander</dc:creator>
  <cp:lastModifiedBy>Forsyth, David Alexander</cp:lastModifiedBy>
  <cp:revision>1</cp:revision>
  <dcterms:created xsi:type="dcterms:W3CDTF">2026-02-05T20:44:59Z</dcterms:created>
  <dcterms:modified xsi:type="dcterms:W3CDTF">2026-02-05T20:45:43Z</dcterms:modified>
</cp:coreProperties>
</file>