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802" r:id="rId3"/>
    <p:sldId id="803" r:id="rId4"/>
    <p:sldId id="804" r:id="rId5"/>
    <p:sldId id="805" r:id="rId6"/>
    <p:sldId id="801" r:id="rId7"/>
    <p:sldId id="806" r:id="rId8"/>
    <p:sldId id="808" r:id="rId9"/>
    <p:sldId id="807" r:id="rId10"/>
    <p:sldId id="809" r:id="rId11"/>
    <p:sldId id="810" r:id="rId12"/>
    <p:sldId id="81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1CDD-68A4-F54B-9798-7BBD679A7DF0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083-C229-604D-A42D-4D5D829A9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9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1CDD-68A4-F54B-9798-7BBD679A7DF0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083-C229-604D-A42D-4D5D829A9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8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1CDD-68A4-F54B-9798-7BBD679A7DF0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083-C229-604D-A42D-4D5D829A9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8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1CDD-68A4-F54B-9798-7BBD679A7DF0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083-C229-604D-A42D-4D5D829A9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2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1CDD-68A4-F54B-9798-7BBD679A7DF0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083-C229-604D-A42D-4D5D829A9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1CDD-68A4-F54B-9798-7BBD679A7DF0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083-C229-604D-A42D-4D5D829A9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1CDD-68A4-F54B-9798-7BBD679A7DF0}" type="datetimeFigureOut">
              <a:rPr lang="en-US" smtClean="0"/>
              <a:t>2/5/26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083-C229-604D-A42D-4D5D829A9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2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1CDD-68A4-F54B-9798-7BBD679A7DF0}" type="datetimeFigureOut">
              <a:rPr lang="en-US" smtClean="0"/>
              <a:t>2/5/26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083-C229-604D-A42D-4D5D829A9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7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1CDD-68A4-F54B-9798-7BBD679A7DF0}" type="datetimeFigureOut">
              <a:rPr lang="en-US" smtClean="0"/>
              <a:t>2/5/26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083-C229-604D-A42D-4D5D829A9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0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1CDD-68A4-F54B-9798-7BBD679A7DF0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083-C229-604D-A42D-4D5D829A9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1CDD-68A4-F54B-9798-7BBD679A7DF0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083-C229-604D-A42D-4D5D829A9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4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9D1CDD-68A4-F54B-9798-7BBD679A7DF0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F86083-C229-604D-A42D-4D5D829A9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7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166E8-A308-B685-0AB2-BBD9A6A7CB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working autoencoder – III</a:t>
            </a:r>
            <a:br>
              <a:rPr lang="en-US"/>
            </a:br>
            <a:r>
              <a:rPr lang="en-US"/>
              <a:t>Optimization tricks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61891-254D-2A4F-71D3-B09F54CD09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179223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7841-3F2F-7A4D-6DE0-2631044B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EB965-DA38-D69F-B081-FD51BA31B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28C5E-2D2B-E51A-1CEE-3AC74A8C9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1098"/>
            <a:ext cx="7772400" cy="63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18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594-DF45-27F2-64E9-234CC8F10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44191-EDF5-16D1-A2E3-31EE58D5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16B46-27CD-0A3C-F5EA-6A0F0BC9B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58" y="173974"/>
            <a:ext cx="7217483" cy="651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2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67E0-D265-5AC2-E7EE-F2B466279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</a:t>
            </a:r>
            <a:r>
              <a:rPr lang="en-US"/>
              <a:t>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6A980-0B6A-59FB-2A4B-CCD64101E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04555-07E0-D75D-C65E-100A13D3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03" y="1690689"/>
            <a:ext cx="6800193" cy="498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1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DAEF-6C37-011D-B403-E3F77828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aren’t ideal...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93604-1E22-D182-112E-ACC9E0724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BC6D6-2C0C-AA24-325F-0ACA970A2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1857"/>
            <a:ext cx="8921231" cy="339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9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9BDA-44D4-9350-366D-5E704092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aren’t ideal...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22937-21A7-E7AB-DB5D-FDF9F8697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538AB-6B2E-E8DE-BB82-2CE1D6B03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33" y="1690689"/>
            <a:ext cx="7515731" cy="613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C6B565-B724-7DEA-7DF8-07D997967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06" y="2304651"/>
            <a:ext cx="7183383" cy="418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3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6553-AA09-8E21-50E7-9CC31BB4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you can’t do Newton’s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71DDF-D328-5E68-9912-827F6A8EB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many variables; too expensive</a:t>
            </a:r>
          </a:p>
          <a:p>
            <a:endParaRPr lang="en-US" dirty="0"/>
          </a:p>
          <a:p>
            <a:r>
              <a:rPr lang="en-US" dirty="0"/>
              <a:t>Insight: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6613F-FC12-90F6-7103-7D9124459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3429000"/>
            <a:ext cx="7918104" cy="26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6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620F-76B1-C181-8F6E-FDE0218D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76E2B-7A2D-5BB4-C5A4-B045E8F51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Smooth the gradient using moving average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2FCBC-6F77-7EA1-3356-EAE8B8B87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429000"/>
            <a:ext cx="7200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3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B48E3-39A3-58B7-06B2-99D65283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helps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B0A0E-5C9A-A2F3-22DF-734120538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1126F-9E74-5EDE-1937-E2499B4E9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6924"/>
            <a:ext cx="8939077" cy="348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9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556E-8AE2-AADC-AA45-F5FDF6BD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– momentum 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FC61B-B367-104F-2E95-3426202D2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7185C-ED59-1DC9-206A-2B2DA2A03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55" y="1690689"/>
            <a:ext cx="7886700" cy="466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D798-1935-95B4-8872-CB534671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can help a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8E752-6272-3379-66B6-3B03ED8A3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96573-AAAB-24E0-1C70-DB990D883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9" y="1953728"/>
            <a:ext cx="9112058" cy="345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7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7945E-56D4-002A-B82C-7C280C94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isn’t perfect...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18FE-D684-224E-D32F-A98E9813C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07AA8-A8DA-C2D1-9ED0-ABC1C761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937930"/>
            <a:ext cx="7772400" cy="28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09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</Words>
  <Application>Microsoft Macintosh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Building a working autoencoder – III Optimization tricks</vt:lpstr>
      <vt:lpstr>Gradients aren’t ideal...</vt:lpstr>
      <vt:lpstr>Gradients aren’t ideal...</vt:lpstr>
      <vt:lpstr>But you can’t do Newton’s method</vt:lpstr>
      <vt:lpstr>Momentum</vt:lpstr>
      <vt:lpstr>Momentum helps</vt:lpstr>
      <vt:lpstr>Adam – momentum variant</vt:lpstr>
      <vt:lpstr>Adam can help a lot</vt:lpstr>
      <vt:lpstr>but isn’t perfect...</vt:lpstr>
      <vt:lpstr>PowerPoint Presentation</vt:lpstr>
      <vt:lpstr>PowerPoint Presentation</vt:lpstr>
      <vt:lpstr>Things to think about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</cp:revision>
  <dcterms:created xsi:type="dcterms:W3CDTF">2026-02-05T20:45:52Z</dcterms:created>
  <dcterms:modified xsi:type="dcterms:W3CDTF">2026-02-05T20:46:33Z</dcterms:modified>
</cp:coreProperties>
</file>