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9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21" d="100"/>
          <a:sy n="121" d="100"/>
        </p:scale>
        <p:origin x="69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A0B50D-4CEB-174C-B2AE-0841CC1C9685}" type="datetimeFigureOut">
              <a:rPr lang="en-US" smtClean="0"/>
              <a:t>1/11/26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58D6B0-91D2-4643-88A0-09A07ED31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447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58D6B0-91D2-4643-88A0-09A07ED3189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473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B6F1C-8EE5-7E46-AE2F-4EB3C26A6BDB}" type="datetimeFigureOut">
              <a:rPr lang="en-US" smtClean="0"/>
              <a:t>1/11/26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1720C-BC32-944F-B3D1-6341B389D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347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B6F1C-8EE5-7E46-AE2F-4EB3C26A6BDB}" type="datetimeFigureOut">
              <a:rPr lang="en-US" smtClean="0"/>
              <a:t>1/11/26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1720C-BC32-944F-B3D1-6341B389D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727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B6F1C-8EE5-7E46-AE2F-4EB3C26A6BDB}" type="datetimeFigureOut">
              <a:rPr lang="en-US" smtClean="0"/>
              <a:t>1/11/26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1720C-BC32-944F-B3D1-6341B389D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940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B6F1C-8EE5-7E46-AE2F-4EB3C26A6BDB}" type="datetimeFigureOut">
              <a:rPr lang="en-US" smtClean="0"/>
              <a:t>1/11/26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1720C-BC32-944F-B3D1-6341B389D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055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B6F1C-8EE5-7E46-AE2F-4EB3C26A6BDB}" type="datetimeFigureOut">
              <a:rPr lang="en-US" smtClean="0"/>
              <a:t>1/11/26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1720C-BC32-944F-B3D1-6341B389D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791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B6F1C-8EE5-7E46-AE2F-4EB3C26A6BDB}" type="datetimeFigureOut">
              <a:rPr lang="en-US" smtClean="0"/>
              <a:t>1/11/26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1720C-BC32-944F-B3D1-6341B389D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217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B6F1C-8EE5-7E46-AE2F-4EB3C26A6BDB}" type="datetimeFigureOut">
              <a:rPr lang="en-US" smtClean="0"/>
              <a:t>1/11/26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1720C-BC32-944F-B3D1-6341B389D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948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B6F1C-8EE5-7E46-AE2F-4EB3C26A6BDB}" type="datetimeFigureOut">
              <a:rPr lang="en-US" smtClean="0"/>
              <a:t>1/11/26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1720C-BC32-944F-B3D1-6341B389D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296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B6F1C-8EE5-7E46-AE2F-4EB3C26A6BDB}" type="datetimeFigureOut">
              <a:rPr lang="en-US" smtClean="0"/>
              <a:t>1/11/26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1720C-BC32-944F-B3D1-6341B389D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139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B6F1C-8EE5-7E46-AE2F-4EB3C26A6BDB}" type="datetimeFigureOut">
              <a:rPr lang="en-US" smtClean="0"/>
              <a:t>1/11/26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1720C-BC32-944F-B3D1-6341B389D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647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B6F1C-8EE5-7E46-AE2F-4EB3C26A6BDB}" type="datetimeFigureOut">
              <a:rPr lang="en-US" smtClean="0"/>
              <a:t>1/11/26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1720C-BC32-944F-B3D1-6341B389D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604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4B6F1C-8EE5-7E46-AE2F-4EB3C26A6BDB}" type="datetimeFigureOut">
              <a:rPr lang="en-US" smtClean="0"/>
              <a:t>1/11/26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21720C-BC32-944F-B3D1-6341B389D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310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9798C-85ED-D77A-CED8-2EA5A2E4F5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Background Subtraction and Shot Boundary Detection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74A479-BF2E-CE55-2CDB-19B93C83F3C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D.A. Forsyth</a:t>
            </a:r>
          </a:p>
          <a:p>
            <a:r>
              <a:rPr lang="en-US" dirty="0"/>
              <a:t>University of Illinois, Urbana Champaign</a:t>
            </a:r>
          </a:p>
        </p:txBody>
      </p:sp>
    </p:spTree>
    <p:extLst>
      <p:ext uri="{BB962C8B-B14F-4D97-AF65-F5344CB8AC3E}">
        <p14:creationId xmlns:p14="http://schemas.microsoft.com/office/powerpoint/2010/main" val="1346308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5C5BA-BFDF-9EBA-5E1B-871AC9731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idea of segmentation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B35A93-76E2-6D4C-917D-B00C0E1E68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Break images/videos into large, useful pieces</a:t>
            </a:r>
          </a:p>
          <a:p>
            <a:pPr lvl="1"/>
            <a:r>
              <a:rPr lang="en-US" dirty="0"/>
              <a:t>internally coherent pieces</a:t>
            </a:r>
          </a:p>
          <a:p>
            <a:pPr lvl="2"/>
            <a:r>
              <a:rPr lang="en-US" dirty="0"/>
              <a:t>same color; same color and texture; </a:t>
            </a:r>
            <a:r>
              <a:rPr lang="en-US" dirty="0" err="1"/>
              <a:t>etc</a:t>
            </a:r>
            <a:endParaRPr lang="en-US" dirty="0"/>
          </a:p>
          <a:p>
            <a:pPr lvl="1"/>
            <a:r>
              <a:rPr lang="en-US" dirty="0"/>
              <a:t>simplify</a:t>
            </a:r>
          </a:p>
          <a:p>
            <a:pPr lvl="1"/>
            <a:r>
              <a:rPr lang="en-US" dirty="0"/>
              <a:t>Identify key objects</a:t>
            </a:r>
          </a:p>
          <a:p>
            <a:pPr lvl="1"/>
            <a:endParaRPr lang="en-US" dirty="0"/>
          </a:p>
          <a:p>
            <a:r>
              <a:rPr lang="en-US" dirty="0"/>
              <a:t>Important simple applications</a:t>
            </a:r>
          </a:p>
          <a:p>
            <a:pPr lvl="1"/>
            <a:r>
              <a:rPr lang="en-US" dirty="0"/>
              <a:t>Background subtraction</a:t>
            </a:r>
          </a:p>
          <a:p>
            <a:pPr lvl="1"/>
            <a:r>
              <a:rPr lang="en-US" dirty="0"/>
              <a:t>Shot boundary detection</a:t>
            </a:r>
          </a:p>
        </p:txBody>
      </p:sp>
    </p:spTree>
    <p:extLst>
      <p:ext uri="{BB962C8B-B14F-4D97-AF65-F5344CB8AC3E}">
        <p14:creationId xmlns:p14="http://schemas.microsoft.com/office/powerpoint/2010/main" val="2299583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F3B9F-A2BA-E3C5-CB0F-EC002D4F5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 subtraction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216E0D-93C7-0F41-97C9-7B40956B25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Allocate pixels to</a:t>
            </a:r>
          </a:p>
          <a:p>
            <a:pPr lvl="1"/>
            <a:r>
              <a:rPr lang="en-US" dirty="0"/>
              <a:t>foreground</a:t>
            </a:r>
          </a:p>
          <a:p>
            <a:pPr lvl="1"/>
            <a:r>
              <a:rPr lang="en-US" dirty="0"/>
              <a:t>background</a:t>
            </a:r>
          </a:p>
          <a:p>
            <a:r>
              <a:rPr lang="en-US" dirty="0"/>
              <a:t>based on a model of background appearance</a:t>
            </a:r>
          </a:p>
          <a:p>
            <a:pPr lvl="1"/>
            <a:r>
              <a:rPr lang="en-US" dirty="0"/>
              <a:t>usually obtained by watching the background from stationary camera</a:t>
            </a:r>
          </a:p>
          <a:p>
            <a:r>
              <a:rPr lang="en-US" dirty="0"/>
              <a:t>Simple:</a:t>
            </a:r>
          </a:p>
          <a:p>
            <a:pPr lvl="1"/>
            <a:r>
              <a:rPr lang="en-US" dirty="0"/>
              <a:t>if   d(frame(</a:t>
            </a:r>
            <a:r>
              <a:rPr lang="en-US" dirty="0" err="1"/>
              <a:t>i</a:t>
            </a:r>
            <a:r>
              <a:rPr lang="en-US" dirty="0"/>
              <a:t>, j)-background(</a:t>
            </a:r>
            <a:r>
              <a:rPr lang="en-US" dirty="0" err="1"/>
              <a:t>i</a:t>
            </a:r>
            <a:r>
              <a:rPr lang="en-US" dirty="0"/>
              <a:t>, j))&gt;thresh</a:t>
            </a:r>
          </a:p>
          <a:p>
            <a:pPr lvl="2"/>
            <a:r>
              <a:rPr lang="en-US" dirty="0"/>
              <a:t>foreground</a:t>
            </a:r>
          </a:p>
          <a:p>
            <a:pPr lvl="1"/>
            <a:r>
              <a:rPr lang="en-US" dirty="0"/>
              <a:t>else</a:t>
            </a:r>
          </a:p>
          <a:p>
            <a:pPr lvl="2"/>
            <a:r>
              <a:rPr lang="en-US" dirty="0"/>
              <a:t>background</a:t>
            </a:r>
          </a:p>
        </p:txBody>
      </p:sp>
    </p:spTree>
    <p:extLst>
      <p:ext uri="{BB962C8B-B14F-4D97-AF65-F5344CB8AC3E}">
        <p14:creationId xmlns:p14="http://schemas.microsoft.com/office/powerpoint/2010/main" val="2209389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B5E47-18DA-5330-52B5-4C8E15D5B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7E92CA-B511-A350-21AF-6E14F5D245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7FFFAB9-D05F-4946-D971-58A9DF36F1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59" y="1679139"/>
            <a:ext cx="9088741" cy="4674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0029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B11B4-BA23-BCCA-697F-4A2793FD2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C429DC-B3DB-940D-29E6-9723AE7EE1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CB12264-F493-BEC4-8C4E-687E2A3F34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91" y="1794122"/>
            <a:ext cx="9022017" cy="2207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042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E5AEA-714A-1C57-BC04-78250889C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Shot boundary detection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E391AC-44CD-09EA-AD59-701FBAC2D4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Break longer video into smaller “shots”	</a:t>
            </a:r>
          </a:p>
          <a:p>
            <a:pPr lvl="1"/>
            <a:r>
              <a:rPr lang="en-US" dirty="0"/>
              <a:t>coherent bits of video </a:t>
            </a:r>
          </a:p>
          <a:p>
            <a:pPr lvl="1"/>
            <a:r>
              <a:rPr lang="en-US" dirty="0"/>
              <a:t>boundaries are big breaks in appearance</a:t>
            </a:r>
          </a:p>
          <a:p>
            <a:r>
              <a:rPr lang="en-US" dirty="0"/>
              <a:t>Test some difference between frames </a:t>
            </a:r>
            <a:r>
              <a:rPr lang="en-US" dirty="0" err="1"/>
              <a:t>i</a:t>
            </a:r>
            <a:r>
              <a:rPr lang="en-US" dirty="0"/>
              <a:t>, i+1</a:t>
            </a:r>
          </a:p>
          <a:p>
            <a:pPr lvl="1"/>
            <a:r>
              <a:rPr lang="en-US" dirty="0"/>
              <a:t>SSD</a:t>
            </a:r>
          </a:p>
          <a:p>
            <a:pPr lvl="1"/>
            <a:r>
              <a:rPr lang="en-US" dirty="0"/>
              <a:t>difference in color histograms </a:t>
            </a:r>
          </a:p>
          <a:p>
            <a:pPr lvl="1"/>
            <a:r>
              <a:rPr lang="en-US" dirty="0"/>
              <a:t>difference between averaged boxes</a:t>
            </a:r>
          </a:p>
          <a:p>
            <a:r>
              <a:rPr lang="en-US" dirty="0"/>
              <a:t>Split where this is big</a:t>
            </a:r>
          </a:p>
          <a:p>
            <a:endParaRPr lang="en-US" dirty="0"/>
          </a:p>
          <a:p>
            <a:r>
              <a:rPr lang="en-US" dirty="0"/>
              <a:t>Not deep, </a:t>
            </a:r>
            <a:r>
              <a:rPr lang="en-US"/>
              <a:t>but useful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36774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</TotalTime>
  <Words>151</Words>
  <Application>Microsoft Macintosh PowerPoint</Application>
  <PresentationFormat>On-screen Show (4:3)</PresentationFormat>
  <Paragraphs>36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Background Subtraction and Shot Boundary Detection</vt:lpstr>
      <vt:lpstr>Key idea of segmentation </vt:lpstr>
      <vt:lpstr>Background subtraction</vt:lpstr>
      <vt:lpstr>PowerPoint Presentation</vt:lpstr>
      <vt:lpstr>PowerPoint Presentation</vt:lpstr>
      <vt:lpstr>Shot boundary detection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Forsyth, David Alexander</dc:creator>
  <cp:lastModifiedBy>Forsyth, David Alexander</cp:lastModifiedBy>
  <cp:revision>5</cp:revision>
  <dcterms:created xsi:type="dcterms:W3CDTF">2026-01-11T21:08:24Z</dcterms:created>
  <dcterms:modified xsi:type="dcterms:W3CDTF">2026-01-11T22:23:10Z</dcterms:modified>
</cp:coreProperties>
</file>