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545" r:id="rId3"/>
    <p:sldId id="1017" r:id="rId4"/>
    <p:sldId id="1018" r:id="rId5"/>
    <p:sldId id="1019" r:id="rId6"/>
    <p:sldId id="1020" r:id="rId7"/>
    <p:sldId id="1022" r:id="rId8"/>
    <p:sldId id="1023" r:id="rId9"/>
    <p:sldId id="1024" r:id="rId10"/>
    <p:sldId id="1025" r:id="rId11"/>
    <p:sldId id="1026" r:id="rId12"/>
    <p:sldId id="10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3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4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8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D26C48-3FDF-AD4E-B246-D5A29FACA918}" type="datetimeFigureOut">
              <a:rPr lang="en-US" smtClean="0"/>
              <a:t>1/10/26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D76E22-0F8A-004B-A280-E2EEB7B5C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0D02-DF88-4A3E-85FB-021A622A12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Denoising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9C52D-8EF0-7968-DDB9-B77DAAC20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</a:t>
            </a:r>
          </a:p>
        </p:txBody>
      </p:sp>
    </p:spTree>
    <p:extLst>
      <p:ext uri="{BB962C8B-B14F-4D97-AF65-F5344CB8AC3E}">
        <p14:creationId xmlns:p14="http://schemas.microsoft.com/office/powerpoint/2010/main" val="153139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77962-1EDE-0105-EFBE-6168B137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D7C28-7E5D-AE1E-880D-8399EAF1A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PSNR doesn’t account for small shifts,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53496-738F-D8DD-294D-7CFCCA147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7" y="2814900"/>
            <a:ext cx="7885534" cy="20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C9EF5-CD06-6B66-7952-8EFD89453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FD49B3-35DE-9E88-9FFB-7DC631A5B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43150"/>
            <a:ext cx="7674977" cy="29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5583-19C6-2E64-42D5-B04812757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40D73-001C-1063-A501-7CF86EF1E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23" y="2359381"/>
            <a:ext cx="7230248" cy="30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38F092B-CA67-1D43-9299-9D726C3B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Denoising Images using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41EB9-8851-785E-28EB-A329AE65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025065"/>
            <a:ext cx="8011534" cy="2807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8F10-069B-F320-0C81-3EDEDADD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images – R, G, and B are strongly correlated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DB622B-8464-F363-0F92-AA7846139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840657"/>
            <a:ext cx="5829300" cy="40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1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36BA4-2679-2054-18FE-68B930AF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543050"/>
            <a:ext cx="7258050" cy="42316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E1181FD-44EF-D008-DC9B-F171039E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Color images – R, G, and B are strongly correlated</a:t>
            </a:r>
          </a:p>
        </p:txBody>
      </p:sp>
    </p:spTree>
    <p:extLst>
      <p:ext uri="{BB962C8B-B14F-4D97-AF65-F5344CB8AC3E}">
        <p14:creationId xmlns:p14="http://schemas.microsoft.com/office/powerpoint/2010/main" val="159856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B601-535B-6752-5201-39FF545E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and smoothing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97328-2ADB-D439-4F44-619E46091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583209"/>
            <a:ext cx="6286500" cy="441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9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FB05-ECFF-FF9E-920F-29A3D972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016C45-FE2F-5FC7-868D-2707DE33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05690"/>
            <a:ext cx="4800600" cy="496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6AFBE-A006-B31B-6F56-C80C7CE0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8B03-02CA-A4E6-2B19-6A4264CB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means you 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6F497-6B2D-06BE-A596-B103CB9E9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Convert to LAB</a:t>
            </a:r>
          </a:p>
          <a:p>
            <a:pPr marL="342900" indent="-342900"/>
            <a:r>
              <a:rPr lang="en-US" dirty="0"/>
              <a:t>Apply sophisticated denoising to L</a:t>
            </a:r>
          </a:p>
          <a:p>
            <a:pPr marL="342900" indent="-342900"/>
            <a:r>
              <a:rPr lang="en-US" dirty="0"/>
              <a:t>Smooth A, B</a:t>
            </a:r>
          </a:p>
          <a:p>
            <a:pPr marL="342900" indent="-342900"/>
            <a:r>
              <a:rPr lang="en-US" dirty="0"/>
              <a:t>Convert back</a:t>
            </a:r>
          </a:p>
        </p:txBody>
      </p:sp>
    </p:spTree>
    <p:extLst>
      <p:ext uri="{BB962C8B-B14F-4D97-AF65-F5344CB8AC3E}">
        <p14:creationId xmlns:p14="http://schemas.microsoft.com/office/powerpoint/2010/main" val="303037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3604-8989-00F1-161D-1C111713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 PSNR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9E6F97-FB9B-E2C1-6445-3598F5F3C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909" y="1600200"/>
            <a:ext cx="7578391" cy="32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55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CD8F-5529-3F31-0D3D-615FF5B1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 PSNR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75CAA8-10A0-A49D-79B5-20FF20C01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343150"/>
            <a:ext cx="779376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79</Words>
  <Application>Microsoft Macintosh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Denoising considerations</vt:lpstr>
      <vt:lpstr>Denoising Images using Optimization</vt:lpstr>
      <vt:lpstr>Color images – R, G, and B are strongly correlated</vt:lpstr>
      <vt:lpstr>Color images – R, G, and B are strongly correlated</vt:lpstr>
      <vt:lpstr>LAB and smoothing</vt:lpstr>
      <vt:lpstr>PowerPoint Presentation</vt:lpstr>
      <vt:lpstr>This means you can</vt:lpstr>
      <vt:lpstr>Evaluation:  PSNR</vt:lpstr>
      <vt:lpstr>Scaled PSNR</vt:lpstr>
      <vt:lpstr>SSIM</vt:lpstr>
      <vt:lpstr>LPIPS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3</cp:revision>
  <dcterms:created xsi:type="dcterms:W3CDTF">2026-01-06T14:31:28Z</dcterms:created>
  <dcterms:modified xsi:type="dcterms:W3CDTF">2026-01-10T16:40:46Z</dcterms:modified>
</cp:coreProperties>
</file>