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F441-8001-516E-6384-713927B98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33AFC-12D4-B352-4BAF-D87C7C00F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8DC62-6C5A-54C8-E684-6924C01D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1E83-4302-6724-453E-DA94EAF5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9127-8A57-83FA-66CF-C43928EB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E258-0CA6-FFA4-C2A2-22BD4959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AE34F-AFE7-C403-75E9-FC27271BA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AA540-45CF-C3BC-2314-658F9A3E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A96B-5A31-E88D-65FA-C0FCAA30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18CC-8F4E-8C46-3CB0-B7AE550C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5A482-64FF-75D9-FFD9-326E00D15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1957C-1149-C4C1-B71F-F8855586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35CA9-E7A5-335A-ECF7-984358FD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DBAC-1D6A-F751-7DEE-84F42138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39E0-480E-CB68-FCC1-2439DD57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51F1-6B11-B7CD-83FC-10BB9C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4B689-6697-37AA-0961-64CA2D36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58976-A42B-A59C-7FA7-5558DDA9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11D8-A43C-7D87-808A-B2DDAB65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AEA4-AD4E-57D7-CD18-4B06690C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CC75-15DF-F74C-7116-C79D3294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F13B-8BFB-A7EE-0B68-C3475FE6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9D1E-E9ED-5FA1-1DD8-89BDF478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7844-8537-7AA7-9CBA-1D8970D0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DEE76-E671-0846-F75D-1ABA91E0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0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6FA7-8DDA-AA38-31FF-496A333D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14BF-2E89-F1CE-B876-EB3F7505A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116CF-EB5F-8B34-FBDA-186912DE6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052BE-01A7-E8F5-5047-D1B0F65D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F328-E470-5BFB-79EA-90660B21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28C52-1327-9916-E609-C0EA4ACC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2495-B069-DB56-4FD7-91D635E5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227F6-B069-A422-9BEA-018B4BD2D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B6E24-7D26-73DA-9463-1FF11ED12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B03CC-4C4F-91BC-817E-6659E24F7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7E721-DC71-1677-F08E-668BEAE69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551DF-9085-F351-C0A3-6AAA10AF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129AA-E735-9527-F91A-BB2FE7DB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1D6A5-6F67-E7E4-402F-4984D8FF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CD76-C6D2-67FB-3520-5654D80B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07776-80AE-2088-97D7-7BBFFCA8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97089-D072-DA77-4A26-E75FBD1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8E127-3A6B-0CCD-CE22-3D11DAEC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32FE0-509D-5DA8-7493-341D85B2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3D4D2-CDB1-CECE-84CC-E6E27652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AFC10-36B1-987F-1B8B-0C62F51E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A125-3092-7988-5084-1584984F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C320-079D-2172-6B24-D8A504F58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87E17-01F6-E41B-504E-C8D2972E7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4E4BE-683E-1057-7BD4-10C6A294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5F65F-0ACF-E87C-35A2-33D4325C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C613E-2963-B0F9-9EFA-958C4179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18A3-B8F6-3533-F8F9-AC7344D4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C2BA4-7E66-0DF9-6C95-7235A4DE5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F1110-2227-73EE-091A-D13417E67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2F58-585D-7B6A-1B9A-D53D2BEC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1B1CC-0A29-C391-1553-CF834E42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D0A26-6677-2D46-15BF-EDCE9DAC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6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FD65B-EB63-B670-B50F-9E872496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66657-75C5-1E20-7EEA-4868EFF2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5A7B-D8FD-2174-6758-A88A41073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2BF22-8AC2-F34E-83FB-420DA61BC6FA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6C83-FAC0-6C16-88F1-4DEC5749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FC66-A8A1-CD69-7844-818433966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36395-6EA8-D040-94CA-299D8D6A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2EC1-EDF2-2AB6-D217-1B42AA0A4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Geometric transformations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2FA42-EFF8-9065-D8FB-8F30C0AF2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1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E2474-AD0E-A37A-882D-6C9C44945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transformations are special cases of projective transformations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0A4D3C-3C17-EDF8-C2F5-4E9E5306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ED61-CE1E-4E80-BD2D-08C8C964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1B0F3-39C7-D20F-65E8-C794B317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9" y="1767470"/>
            <a:ext cx="10960461" cy="4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72B7-2B85-F3D6-5DDC-7F39767E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4A016-7885-886D-E300-AC6F6587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3" y="1983827"/>
            <a:ext cx="10944773" cy="28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1A95-F4F3-E52A-804B-91CEA1B3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2E8B-5EFB-CD58-023B-DC86C6AA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68D22-6617-9244-324A-D8078603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2" y="1366345"/>
            <a:ext cx="11823392" cy="290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8897B-7D61-E5CE-E04D-CBBFD38C3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4" y="4322378"/>
            <a:ext cx="11733390" cy="21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0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E960-C45C-0452-B1F0-3164E38F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A96D-74B9-6300-CC01-ADEC84A4E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1B015-BE52-D6B2-B2A4-CF814744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0" y="90487"/>
            <a:ext cx="9533001" cy="437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C6E74-3F5D-D82B-93B0-2282BB90C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05" y="5000077"/>
            <a:ext cx="9499667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4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786B-2497-874E-1994-3C0FBF48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DA40-3355-7ABB-144B-1878933C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C0C8D-6D97-4473-1FD8-C14C80F3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2" y="103615"/>
            <a:ext cx="10691647" cy="65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3497-A319-1A38-117C-A3A7D9D5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25251-7A9A-FA0C-1BAD-02ED27D6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D749E-9F1D-F443-51AA-31206CF8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967329"/>
            <a:ext cx="11950262" cy="52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73E0-E35B-1BD4-E79D-8241C9C3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CF7D-4CB6-5C9D-040E-5019DDDEC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5B6F1-8A09-4C2A-40B3-795D9598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9" y="681037"/>
            <a:ext cx="11961722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4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DCF7-9888-9529-7DCE-7803EB02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2C4CA-BEC7-3AFB-57E9-CCEA6CAE7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7DD4E-B07F-BF1D-5EFC-319943D5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" y="840827"/>
            <a:ext cx="12110010" cy="52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0807-68DD-3EE9-42F9-2E87FAC8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226B-BA69-CBA8-9943-285C039A8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61FE1-9D12-7414-7263-A3D3FC20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97" y="40631"/>
            <a:ext cx="8156027" cy="6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1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29</Words>
  <Application>Microsoft Macintosh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Geometric transformations</vt:lpstr>
      <vt:lpstr>Notation</vt:lpstr>
      <vt:lpstr>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think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8</cp:revision>
  <dcterms:created xsi:type="dcterms:W3CDTF">2026-01-02T18:56:54Z</dcterms:created>
  <dcterms:modified xsi:type="dcterms:W3CDTF">2026-01-02T21:35:33Z</dcterms:modified>
</cp:coreProperties>
</file>