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1058" r:id="rId4"/>
    <p:sldId id="780" r:id="rId5"/>
    <p:sldId id="833" r:id="rId6"/>
    <p:sldId id="834" r:id="rId7"/>
    <p:sldId id="835" r:id="rId8"/>
    <p:sldId id="1059" r:id="rId9"/>
    <p:sldId id="1060" r:id="rId10"/>
    <p:sldId id="1061" r:id="rId11"/>
    <p:sldId id="1062" r:id="rId12"/>
    <p:sldId id="1066" r:id="rId13"/>
    <p:sldId id="1070" r:id="rId14"/>
    <p:sldId id="1071" r:id="rId15"/>
    <p:sldId id="1076" r:id="rId16"/>
    <p:sldId id="1063" r:id="rId17"/>
    <p:sldId id="1073" r:id="rId18"/>
    <p:sldId id="1068" r:id="rId19"/>
    <p:sldId id="1064" r:id="rId20"/>
    <p:sldId id="1065" r:id="rId21"/>
    <p:sldId id="1074" r:id="rId22"/>
    <p:sldId id="10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6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8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CF34F-318A-3B4D-9A39-6AE61355377C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F1AC1-762A-2F41-92EB-2DA655AB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71A6-7B0B-9891-A437-5E3F39858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Unknown correspondence and ICP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735FE-6A78-5613-2FCE-9483FA099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41270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105-565A-F9E4-E5CE-A10B3802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converge quite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6DF4E-F735-F3F2-C185-BE9AA98B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950" y="1543050"/>
            <a:ext cx="2000250" cy="4057650"/>
          </a:xfrm>
        </p:spPr>
        <p:txBody>
          <a:bodyPr/>
          <a:lstStyle/>
          <a:p>
            <a:r>
              <a:rPr lang="en-US" sz="1800" dirty="0"/>
              <a:t>Red – target</a:t>
            </a:r>
          </a:p>
          <a:p>
            <a:r>
              <a:rPr lang="en-US" sz="1800" dirty="0"/>
              <a:t>Green – source</a:t>
            </a:r>
          </a:p>
          <a:p>
            <a:r>
              <a:rPr lang="en-US" sz="1800" dirty="0"/>
              <a:t>Purple – running points</a:t>
            </a:r>
          </a:p>
          <a:p>
            <a:endParaRPr lang="en-US" sz="1800" dirty="0"/>
          </a:p>
          <a:p>
            <a:r>
              <a:rPr lang="en-US" sz="1800" dirty="0"/>
              <a:t>Green at 0 -&gt; Purple at 0 – initial transformation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A038C-8987-383C-02F0-A4888FCA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12748"/>
            <a:ext cx="5728301" cy="45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85BFF-F258-AD6E-BEC9-BC57A7D4F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49EA-D1BD-C0AA-DF61-4E0EDD5B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 doesn’t always converge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E817-EF70-554D-E2DA-9D579F6C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950" y="1543050"/>
            <a:ext cx="2000250" cy="4057650"/>
          </a:xfrm>
        </p:spPr>
        <p:txBody>
          <a:bodyPr/>
          <a:lstStyle/>
          <a:p>
            <a:r>
              <a:rPr lang="en-US" sz="1800" dirty="0"/>
              <a:t>Red – target</a:t>
            </a:r>
          </a:p>
          <a:p>
            <a:r>
              <a:rPr lang="en-US" sz="1800" dirty="0"/>
              <a:t>Green – source</a:t>
            </a:r>
          </a:p>
          <a:p>
            <a:r>
              <a:rPr lang="en-US" sz="1800" dirty="0"/>
              <a:t>Purple – running points</a:t>
            </a:r>
          </a:p>
          <a:p>
            <a:endParaRPr lang="en-US" sz="1800" dirty="0"/>
          </a:p>
          <a:p>
            <a:r>
              <a:rPr lang="en-US" sz="1800" dirty="0"/>
              <a:t>Green at 0 -&gt; Purple at 0 – initial transformation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2ADB2-1140-BDCB-8CF1-5F456139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320"/>
            <a:ext cx="565785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C2D1-9EF8-4336-CCDD-A191F2D8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7B3B-AA52-D92B-B631-1D39C0DF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You have to do an awful lot of nearest neighbors</a:t>
            </a:r>
          </a:p>
          <a:p>
            <a:pPr lvl="1"/>
            <a:r>
              <a:rPr lang="en-US" dirty="0"/>
              <a:t>particularly if the point cloud is big</a:t>
            </a:r>
          </a:p>
          <a:p>
            <a:pPr lvl="1"/>
            <a:r>
              <a:rPr lang="en-US" dirty="0"/>
              <a:t>subsample the point cloud</a:t>
            </a:r>
          </a:p>
          <a:p>
            <a:pPr lvl="1"/>
            <a:r>
              <a:rPr lang="en-US" dirty="0"/>
              <a:t>approximate nearest neighbors</a:t>
            </a:r>
          </a:p>
          <a:p>
            <a:r>
              <a:rPr lang="en-US" dirty="0"/>
              <a:t>There are still robustness issues</a:t>
            </a:r>
          </a:p>
          <a:p>
            <a:pPr lvl="1"/>
            <a:r>
              <a:rPr lang="en-US" dirty="0"/>
              <a:t>Ideas:</a:t>
            </a:r>
          </a:p>
          <a:p>
            <a:pPr lvl="2"/>
            <a:r>
              <a:rPr lang="en-US" dirty="0"/>
              <a:t>drop correspondences for large distances</a:t>
            </a:r>
          </a:p>
          <a:p>
            <a:pPr lvl="2"/>
            <a:r>
              <a:rPr lang="en-US" dirty="0"/>
              <a:t>use IRLS at each round</a:t>
            </a:r>
          </a:p>
          <a:p>
            <a:r>
              <a:rPr lang="en-US" dirty="0"/>
              <a:t>Biased sampling can </a:t>
            </a:r>
          </a:p>
          <a:p>
            <a:pPr lvl="1"/>
            <a:r>
              <a:rPr lang="en-US" dirty="0"/>
              <a:t>create problems</a:t>
            </a:r>
          </a:p>
          <a:p>
            <a:pPr lvl="1"/>
            <a:r>
              <a:rPr lang="en-US" dirty="0"/>
              <a:t>fix problems</a:t>
            </a:r>
          </a:p>
        </p:txBody>
      </p:sp>
    </p:spTree>
    <p:extLst>
      <p:ext uri="{BB962C8B-B14F-4D97-AF65-F5344CB8AC3E}">
        <p14:creationId xmlns:p14="http://schemas.microsoft.com/office/powerpoint/2010/main" val="399957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3D860-04FB-B25F-15E1-B2166F87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04EF-D8BD-C4C3-B80B-2C25E4C8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2598-518F-9FE8-62B8-1E2CE3C62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the two point clouds are big, resample</a:t>
            </a:r>
          </a:p>
          <a:p>
            <a:pPr lvl="1"/>
            <a:r>
              <a:rPr lang="en-US" dirty="0"/>
              <a:t>Choose some number N of points that is acceptable</a:t>
            </a:r>
          </a:p>
          <a:p>
            <a:pPr lvl="1"/>
            <a:r>
              <a:rPr lang="en-US" dirty="0"/>
              <a:t>Draw N points from point clouds</a:t>
            </a:r>
          </a:p>
          <a:p>
            <a:pPr lvl="2"/>
            <a:r>
              <a:rPr lang="en-US" dirty="0"/>
              <a:t>uniformly and at random</a:t>
            </a:r>
          </a:p>
          <a:p>
            <a:pPr lvl="1"/>
            <a:r>
              <a:rPr lang="en-US" dirty="0"/>
              <a:t>Do this with replacement, because its easier</a:t>
            </a:r>
          </a:p>
        </p:txBody>
      </p:sp>
    </p:spTree>
    <p:extLst>
      <p:ext uri="{BB962C8B-B14F-4D97-AF65-F5344CB8AC3E}">
        <p14:creationId xmlns:p14="http://schemas.microsoft.com/office/powerpoint/2010/main" val="226300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3F43C-4533-48EE-164A-E05571D1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B628-044D-E78D-1745-D142EAA8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1B5F-2081-FDC7-E0A0-C716E7481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ISSUE:</a:t>
            </a:r>
          </a:p>
          <a:p>
            <a:pPr lvl="1"/>
            <a:r>
              <a:rPr lang="en-US" dirty="0"/>
              <a:t>do you build a new tree for every iteration?</a:t>
            </a:r>
          </a:p>
          <a:p>
            <a:endParaRPr lang="en-US" dirty="0"/>
          </a:p>
          <a:p>
            <a:r>
              <a:rPr lang="en-US" dirty="0"/>
              <a:t>Strategies:</a:t>
            </a:r>
          </a:p>
          <a:p>
            <a:pPr lvl="1"/>
            <a:r>
              <a:rPr lang="en-US" dirty="0"/>
              <a:t>Space is almost always 2D or 3D, so you can grid it</a:t>
            </a:r>
          </a:p>
          <a:p>
            <a:pPr lvl="1"/>
            <a:r>
              <a:rPr lang="en-US" dirty="0"/>
              <a:t>It is easy to test what grid bin a point falls in </a:t>
            </a:r>
          </a:p>
          <a:p>
            <a:pPr lvl="2"/>
            <a:r>
              <a:rPr lang="en-US" dirty="0"/>
              <a:t>(truncate, round)</a:t>
            </a:r>
          </a:p>
          <a:p>
            <a:pPr lvl="1"/>
            <a:r>
              <a:rPr lang="en-US" dirty="0"/>
              <a:t>Build a big enough grid and use that</a:t>
            </a:r>
          </a:p>
        </p:txBody>
      </p:sp>
    </p:spTree>
    <p:extLst>
      <p:ext uri="{BB962C8B-B14F-4D97-AF65-F5344CB8AC3E}">
        <p14:creationId xmlns:p14="http://schemas.microsoft.com/office/powerpoint/2010/main" val="131117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FE506-FFB7-BB44-F358-01BDE8B05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AA56-CD9F-5E5C-4E48-51B926D2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6637-35C2-D2DE-61C2-A2A7A0B34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You have to do an awful lot of nearest neighbors</a:t>
            </a:r>
          </a:p>
          <a:p>
            <a:pPr lvl="1"/>
            <a:r>
              <a:rPr lang="en-US" dirty="0"/>
              <a:t>particularly if the point cloud is big</a:t>
            </a:r>
          </a:p>
          <a:p>
            <a:pPr lvl="1"/>
            <a:r>
              <a:rPr lang="en-US" dirty="0"/>
              <a:t>subsample the point cloud</a:t>
            </a:r>
          </a:p>
          <a:p>
            <a:pPr lvl="1"/>
            <a:r>
              <a:rPr lang="en-US" dirty="0"/>
              <a:t>approximate nearest neighbors</a:t>
            </a:r>
          </a:p>
          <a:p>
            <a:r>
              <a:rPr lang="en-US" dirty="0"/>
              <a:t>There are still robustness issues</a:t>
            </a:r>
          </a:p>
          <a:p>
            <a:pPr lvl="1"/>
            <a:r>
              <a:rPr lang="en-US" dirty="0"/>
              <a:t>Ideas:</a:t>
            </a:r>
          </a:p>
          <a:p>
            <a:pPr lvl="2"/>
            <a:r>
              <a:rPr lang="en-US" dirty="0"/>
              <a:t>drop correspondences for large distances</a:t>
            </a:r>
          </a:p>
          <a:p>
            <a:pPr lvl="2"/>
            <a:r>
              <a:rPr lang="en-US" dirty="0"/>
              <a:t>use IRLS at each round</a:t>
            </a:r>
          </a:p>
          <a:p>
            <a:r>
              <a:rPr lang="en-US" dirty="0"/>
              <a:t>Biased sampling can </a:t>
            </a:r>
          </a:p>
          <a:p>
            <a:pPr lvl="1"/>
            <a:r>
              <a:rPr lang="en-US" dirty="0"/>
              <a:t>create problems</a:t>
            </a:r>
          </a:p>
          <a:p>
            <a:pPr lvl="1"/>
            <a:r>
              <a:rPr lang="en-US" dirty="0"/>
              <a:t>fix problems</a:t>
            </a:r>
          </a:p>
        </p:txBody>
      </p:sp>
    </p:spTree>
    <p:extLst>
      <p:ext uri="{BB962C8B-B14F-4D97-AF65-F5344CB8AC3E}">
        <p14:creationId xmlns:p14="http://schemas.microsoft.com/office/powerpoint/2010/main" val="175269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3D6AF-693E-B7AA-1DC4-8EE72972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6B26-9CA6-DB8A-2E18-177D8220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Uneven sampling -&gt; ICP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2AF1-6037-5773-54C3-20B40699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642" y="2068567"/>
            <a:ext cx="2000250" cy="4057650"/>
          </a:xfrm>
        </p:spPr>
        <p:txBody>
          <a:bodyPr/>
          <a:lstStyle/>
          <a:p>
            <a:r>
              <a:rPr lang="en-US" sz="1800" dirty="0"/>
              <a:t>Red – target</a:t>
            </a:r>
          </a:p>
          <a:p>
            <a:r>
              <a:rPr lang="en-US" sz="1800" dirty="0"/>
              <a:t>Green – source</a:t>
            </a:r>
          </a:p>
          <a:p>
            <a:r>
              <a:rPr lang="en-US" sz="1800" dirty="0"/>
              <a:t>Purple – running points</a:t>
            </a:r>
          </a:p>
          <a:p>
            <a:endParaRPr lang="en-US" sz="1800" dirty="0"/>
          </a:p>
          <a:p>
            <a:r>
              <a:rPr lang="en-US" sz="1800" dirty="0"/>
              <a:t>Green at 0 -&gt; Purple at 0 – initial transformation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2C1E2-1FC7-B429-F78D-C81994C6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7009172" cy="39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4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C3433-292E-85FB-41A6-1C685702A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1E71-AE4E-5F5F-4FA7-4581E3E6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for LIDAR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AC1D-07C7-B1AF-B37A-92658EC0A385}"/>
              </a:ext>
            </a:extLst>
          </p:cNvPr>
          <p:cNvSpPr txBox="1"/>
          <p:nvPr/>
        </p:nvSpPr>
        <p:spPr>
          <a:xfrm>
            <a:off x="1272104" y="4642620"/>
            <a:ext cx="510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47A73-E16D-2110-35EA-ED964FA73103}"/>
              </a:ext>
            </a:extLst>
          </p:cNvPr>
          <p:cNvSpPr txBox="1"/>
          <p:nvPr/>
        </p:nvSpPr>
        <p:spPr>
          <a:xfrm>
            <a:off x="4451131" y="4661969"/>
            <a:ext cx="1740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Vehicle observations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6922F-E64D-6C09-AB18-D92C3A50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04" y="1825625"/>
            <a:ext cx="56388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3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5982-8ADD-B187-A625-B265E5DD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Stratifying a sample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6ADAE-8A8C-670F-4DFC-29584CD9F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the space into even bins</a:t>
            </a:r>
          </a:p>
          <a:p>
            <a:pPr lvl="1"/>
            <a:r>
              <a:rPr lang="en-US" dirty="0"/>
              <a:t>for example, a grid</a:t>
            </a:r>
          </a:p>
          <a:p>
            <a:endParaRPr lang="en-US" dirty="0"/>
          </a:p>
          <a:p>
            <a:r>
              <a:rPr lang="en-US" dirty="0"/>
              <a:t>Read points into bins</a:t>
            </a:r>
          </a:p>
          <a:p>
            <a:endParaRPr lang="en-US" dirty="0"/>
          </a:p>
          <a:p>
            <a:r>
              <a:rPr lang="en-US" dirty="0"/>
              <a:t>Resample by:</a:t>
            </a:r>
          </a:p>
          <a:p>
            <a:pPr lvl="1"/>
            <a:r>
              <a:rPr lang="en-US" dirty="0"/>
              <a:t>Iterate:</a:t>
            </a:r>
          </a:p>
          <a:p>
            <a:pPr lvl="2"/>
            <a:r>
              <a:rPr lang="en-US" dirty="0"/>
              <a:t>Choose a bin uniformly and at random</a:t>
            </a:r>
          </a:p>
          <a:p>
            <a:pPr lvl="2"/>
            <a:r>
              <a:rPr lang="en-US" dirty="0"/>
              <a:t>Choose a point from that bin uniformly and at random</a:t>
            </a:r>
          </a:p>
        </p:txBody>
      </p:sp>
    </p:spTree>
    <p:extLst>
      <p:ext uri="{BB962C8B-B14F-4D97-AF65-F5344CB8AC3E}">
        <p14:creationId xmlns:p14="http://schemas.microsoft.com/office/powerpoint/2010/main" val="92192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B316-439F-40DE-E431-298F478F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for LIDAR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CCB7-C03E-FC11-0659-FFDE59D7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B1DC5-5202-3CB1-FC9B-44FD79DA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0" y="1978629"/>
            <a:ext cx="8622050" cy="287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10715-47D2-AF39-3322-34E0396D2D2E}"/>
              </a:ext>
            </a:extLst>
          </p:cNvPr>
          <p:cNvSpPr txBox="1"/>
          <p:nvPr/>
        </p:nvSpPr>
        <p:spPr>
          <a:xfrm>
            <a:off x="391729" y="4961467"/>
            <a:ext cx="510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283D2-371D-4C56-BFAD-B8EBBFA16D7F}"/>
              </a:ext>
            </a:extLst>
          </p:cNvPr>
          <p:cNvSpPr txBox="1"/>
          <p:nvPr/>
        </p:nvSpPr>
        <p:spPr>
          <a:xfrm>
            <a:off x="3200400" y="4961466"/>
            <a:ext cx="1740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Vehicle 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E14FC-7288-AEC6-E029-551C86C7FF13}"/>
              </a:ext>
            </a:extLst>
          </p:cNvPr>
          <p:cNvSpPr txBox="1"/>
          <p:nvPr/>
        </p:nvSpPr>
        <p:spPr>
          <a:xfrm>
            <a:off x="6000751" y="4879372"/>
            <a:ext cx="18203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Stratified resample of </a:t>
            </a:r>
          </a:p>
          <a:p>
            <a:r>
              <a:rPr lang="en-US" sz="1350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86008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2BC2-C0B8-5823-9630-2329562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22AC-4037-597F-6AAB-DACADF66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 two sets of points </a:t>
            </a:r>
          </a:p>
          <a:p>
            <a:pPr lvl="1"/>
            <a:r>
              <a:rPr lang="en-US" dirty="0"/>
              <a:t>where correspondence is known exactly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barcode, etc. reference points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where correspondence is estimated, but quite well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two images, interest points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where correspondence might be hard to estimate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but registration is possible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 two lidar images of about the same stuff</a:t>
            </a:r>
          </a:p>
        </p:txBody>
      </p:sp>
    </p:spTree>
    <p:extLst>
      <p:ext uri="{BB962C8B-B14F-4D97-AF65-F5344CB8AC3E}">
        <p14:creationId xmlns:p14="http://schemas.microsoft.com/office/powerpoint/2010/main" val="362642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3245-A40A-4E4D-6264-86197B82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Biasing by normal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86BF-6DA3-C37B-20EC-9EF92A39B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Resample the point cloud so that there are about the same number of points with each normal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cut the unit sphere into bins, </a:t>
            </a:r>
          </a:p>
          <a:p>
            <a:pPr lvl="1"/>
            <a:r>
              <a:rPr lang="en-US" dirty="0"/>
              <a:t>read points into bins</a:t>
            </a:r>
          </a:p>
          <a:p>
            <a:pPr lvl="1"/>
            <a:r>
              <a:rPr lang="en-US" dirty="0"/>
              <a:t>resample by:</a:t>
            </a:r>
          </a:p>
          <a:p>
            <a:pPr lvl="2"/>
            <a:r>
              <a:rPr lang="en-US" dirty="0"/>
              <a:t>sample bin uniformly and at random</a:t>
            </a:r>
          </a:p>
          <a:p>
            <a:pPr lvl="2"/>
            <a:r>
              <a:rPr lang="en-US" dirty="0"/>
              <a:t>sample points in bin uniformly and at random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58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002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688E-8B79-FADD-8EEF-1196649C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2263F-E8D7-1448-BAEA-570729D69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4" y="2932386"/>
            <a:ext cx="8816878" cy="9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243F-E17C-16A5-A1F4-B6D21745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don’t know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B9A4-1AE3-3218-93F7-4429166F5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RANSAC isn’t usually enough</a:t>
            </a:r>
          </a:p>
          <a:p>
            <a:r>
              <a:rPr lang="en-US" dirty="0"/>
              <a:t>Issue:</a:t>
            </a:r>
          </a:p>
          <a:p>
            <a:pPr lvl="1"/>
            <a:r>
              <a:rPr lang="en-US" dirty="0"/>
              <a:t>volume of outliers can be extremely high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N points in image 1, N points in image 2</a:t>
            </a:r>
          </a:p>
          <a:p>
            <a:pPr lvl="2"/>
            <a:r>
              <a:rPr lang="en-US" dirty="0"/>
              <a:t>N inliers, at most</a:t>
            </a:r>
          </a:p>
          <a:p>
            <a:pPr lvl="2"/>
            <a:r>
              <a:rPr lang="en-US" dirty="0"/>
              <a:t>N (N-1) outliers or more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Much worse for LIDAR correspondence</a:t>
            </a:r>
          </a:p>
          <a:p>
            <a:pPr lvl="2"/>
            <a:r>
              <a:rPr lang="en-US" dirty="0"/>
              <a:t>because you mostly can’t do descriptors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4A04C-9827-2E50-BACA-6DC88669ED35}"/>
              </a:ext>
            </a:extLst>
          </p:cNvPr>
          <p:cNvSpPr txBox="1"/>
          <p:nvPr/>
        </p:nvSpPr>
        <p:spPr>
          <a:xfrm>
            <a:off x="394794" y="4611590"/>
            <a:ext cx="81205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B050"/>
                </a:solidFill>
              </a:rPr>
              <a:t>A very important reason to care about interest points and descriptors</a:t>
            </a:r>
          </a:p>
        </p:txBody>
      </p:sp>
    </p:spTree>
    <p:extLst>
      <p:ext uri="{BB962C8B-B14F-4D97-AF65-F5344CB8AC3E}">
        <p14:creationId xmlns:p14="http://schemas.microsoft.com/office/powerpoint/2010/main" val="388085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0A6D-4BD3-4D03-C513-D1451EB8D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8634-7CF0-7C82-3AAB-71F44A31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 produces point clouds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C5F91-52B4-5F68-4E3D-36922218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714500"/>
            <a:ext cx="5829300" cy="40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D742-B2DC-1A79-7EEB-8904F58E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 registered to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BA212-0714-3BA5-6F44-AD6A381F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D0B1-9FDA-E1FC-48FC-B3EF7095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15" y="2071482"/>
            <a:ext cx="8183735" cy="42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2D0B-C870-9204-2A17-1864F056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your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0868-C128-B709-A1D1-A87AD49A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72D52-E79B-0878-6B66-3AE18104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529912"/>
            <a:ext cx="4743450" cy="52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4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A265-92C1-6CD8-8BED-92C5FA20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meshes to LIDAR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DB132-89AC-ACBF-8470-375CF9A2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 have a CAD model of a car</a:t>
            </a:r>
          </a:p>
          <a:p>
            <a:pPr lvl="1"/>
            <a:r>
              <a:rPr lang="en-US" dirty="0"/>
              <a:t>(large triangular mesh)</a:t>
            </a:r>
          </a:p>
          <a:p>
            <a:endParaRPr lang="en-US" dirty="0"/>
          </a:p>
          <a:p>
            <a:r>
              <a:rPr lang="en-US" dirty="0"/>
              <a:t>Where is this car in LIDAR data?</a:t>
            </a:r>
          </a:p>
          <a:p>
            <a:pPr lvl="1"/>
            <a:r>
              <a:rPr lang="en-US" dirty="0"/>
              <a:t>registration problem</a:t>
            </a:r>
          </a:p>
          <a:p>
            <a:endParaRPr lang="en-US" dirty="0"/>
          </a:p>
          <a:p>
            <a:r>
              <a:rPr lang="en-US" dirty="0"/>
              <a:t>How is a mesh a point cloud?</a:t>
            </a:r>
          </a:p>
          <a:p>
            <a:pPr lvl="1"/>
            <a:r>
              <a:rPr lang="en-US" dirty="0"/>
              <a:t>sample points on the mesh</a:t>
            </a:r>
          </a:p>
          <a:p>
            <a:pPr lvl="1"/>
            <a:r>
              <a:rPr lang="en-US" dirty="0"/>
              <a:t>vertices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3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7D16-2493-96EC-8F7E-B86B90FF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closest points or ICP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A4AA-F083-02AE-323B-BDE64E06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If the transformation is nearly the identity, </a:t>
            </a:r>
          </a:p>
          <a:p>
            <a:pPr lvl="1"/>
            <a:r>
              <a:rPr lang="en-US" dirty="0"/>
              <a:t>then nearest point is likely correspondence</a:t>
            </a:r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pPr lvl="1"/>
            <a:r>
              <a:rPr lang="en-US" dirty="0"/>
              <a:t>Start with good transformation </a:t>
            </a:r>
          </a:p>
          <a:p>
            <a:pPr lvl="1"/>
            <a:r>
              <a:rPr lang="en-US" dirty="0"/>
              <a:t>Iterate:</a:t>
            </a:r>
          </a:p>
          <a:p>
            <a:pPr lvl="2"/>
            <a:r>
              <a:rPr lang="en-US" dirty="0"/>
              <a:t>Estimate correspondences assuming </a:t>
            </a:r>
            <a:r>
              <a:rPr lang="en-US" dirty="0" err="1"/>
              <a:t>tx</a:t>
            </a:r>
            <a:r>
              <a:rPr lang="en-US" dirty="0"/>
              <a:t> is right</a:t>
            </a:r>
          </a:p>
          <a:p>
            <a:pPr lvl="2"/>
            <a:r>
              <a:rPr lang="en-US" dirty="0"/>
              <a:t>Re-estimate </a:t>
            </a:r>
            <a:r>
              <a:rPr lang="en-US" dirty="0" err="1"/>
              <a:t>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9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0F24-8F5D-3A4B-BBCD-50C884B6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1B68-B505-BF0E-321E-413F63381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2DFF4-8460-C1E6-C353-983D27AD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361549"/>
            <a:ext cx="8684961" cy="645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61536-AE8D-486B-141F-7579F4FB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3" y="3389787"/>
            <a:ext cx="8043008" cy="17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602</Words>
  <Application>Microsoft Macintosh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Unknown correspondence and ICP</vt:lpstr>
      <vt:lpstr>General frameworks</vt:lpstr>
      <vt:lpstr>What if you don’t know correspondences?</vt:lpstr>
      <vt:lpstr>LIDAR produces point clouds</vt:lpstr>
      <vt:lpstr>LIDAR registered to map</vt:lpstr>
      <vt:lpstr>Yield your location</vt:lpstr>
      <vt:lpstr>Registering meshes to LIDAR</vt:lpstr>
      <vt:lpstr>Iterated closest points or ICP</vt:lpstr>
      <vt:lpstr>ICP</vt:lpstr>
      <vt:lpstr>Can converge quite fast</vt:lpstr>
      <vt:lpstr>ICP doesn’t always converge</vt:lpstr>
      <vt:lpstr>ICP Issues</vt:lpstr>
      <vt:lpstr>Resampling</vt:lpstr>
      <vt:lpstr>Approximate nearest neighbors</vt:lpstr>
      <vt:lpstr>ICP Issues</vt:lpstr>
      <vt:lpstr>Uneven sampling -&gt; ICP problems</vt:lpstr>
      <vt:lpstr>Issue for LIDAR</vt:lpstr>
      <vt:lpstr>Stratifying a sample </vt:lpstr>
      <vt:lpstr>Issue for LIDAR</vt:lpstr>
      <vt:lpstr>Biasing by normal can help</vt:lpstr>
      <vt:lpstr>PowerPoint Presentation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4</cp:revision>
  <dcterms:created xsi:type="dcterms:W3CDTF">2026-01-15T16:19:43Z</dcterms:created>
  <dcterms:modified xsi:type="dcterms:W3CDTF">2026-01-21T15:46:24Z</dcterms:modified>
</cp:coreProperties>
</file>