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9" r:id="rId8"/>
    <p:sldId id="270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1389-0F81-8849-92F6-24F052FDBE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2C6-FDF8-1B48-A8F5-DA409306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4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1389-0F81-8849-92F6-24F052FDBE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2C6-FDF8-1B48-A8F5-DA409306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9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1389-0F81-8849-92F6-24F052FDBE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2C6-FDF8-1B48-A8F5-DA409306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6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1389-0F81-8849-92F6-24F052FDBE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2C6-FDF8-1B48-A8F5-DA409306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0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1389-0F81-8849-92F6-24F052FDBE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2C6-FDF8-1B48-A8F5-DA409306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9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1389-0F81-8849-92F6-24F052FDBE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2C6-FDF8-1B48-A8F5-DA409306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6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1389-0F81-8849-92F6-24F052FDBE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2C6-FDF8-1B48-A8F5-DA409306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1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1389-0F81-8849-92F6-24F052FDBE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2C6-FDF8-1B48-A8F5-DA409306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1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1389-0F81-8849-92F6-24F052FDBE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2C6-FDF8-1B48-A8F5-DA409306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1389-0F81-8849-92F6-24F052FDBE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2C6-FDF8-1B48-A8F5-DA409306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0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1389-0F81-8849-92F6-24F052FDBE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2C6-FDF8-1B48-A8F5-DA409306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7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3C1389-0F81-8849-92F6-24F052FDBE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16C2C6-FDF8-1B48-A8F5-DA409306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BC66-CF24-97EB-CB5D-CDD57540F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K-means algorithm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2DDE9-FB11-85CA-465F-56C33055F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61399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22E9-CC76-5978-D642-5CF25A56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kmeans</a:t>
            </a:r>
            <a:r>
              <a:rPr lang="en-US" dirty="0"/>
              <a:t> on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4C09F-67A3-816E-4F33-A50ADE88D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 k=10, bottom k=30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4315A-61E8-6487-A26E-C501F421F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9510"/>
            <a:ext cx="9144000" cy="3503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134AD0-38D9-C647-39EB-A5D0788A1311}"/>
              </a:ext>
            </a:extLst>
          </p:cNvPr>
          <p:cNvSpPr txBox="1"/>
          <p:nvPr/>
        </p:nvSpPr>
        <p:spPr>
          <a:xfrm>
            <a:off x="8262902" y="2669908"/>
            <a:ext cx="79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12F38-0C38-6F3F-66DA-36A7F648089B}"/>
              </a:ext>
            </a:extLst>
          </p:cNvPr>
          <p:cNvSpPr txBox="1"/>
          <p:nvPr/>
        </p:nvSpPr>
        <p:spPr>
          <a:xfrm>
            <a:off x="6478061" y="2084402"/>
            <a:ext cx="1625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pixels</a:t>
            </a:r>
          </a:p>
          <a:p>
            <a:r>
              <a:rPr lang="en-US" dirty="0"/>
              <a:t>with cluster </a:t>
            </a:r>
          </a:p>
          <a:p>
            <a:r>
              <a:rPr lang="en-US" dirty="0"/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379456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1AD5-112A-74DD-7BE6-A997DC31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kmeans</a:t>
            </a:r>
            <a:r>
              <a:rPr lang="en-US" dirty="0"/>
              <a:t> color and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024B-73D5-749C-6C6A-76D465409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55BAF-59F7-8147-9DC1-62C8B9CD5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7748"/>
            <a:ext cx="9001083" cy="5100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03EDDD-BF7B-B1B8-5D1E-16C7F9BA0079}"/>
              </a:ext>
            </a:extLst>
          </p:cNvPr>
          <p:cNvSpPr txBox="1"/>
          <p:nvPr/>
        </p:nvSpPr>
        <p:spPr>
          <a:xfrm>
            <a:off x="2677444" y="4317017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k=30, height=1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351DB-DD04-3AEE-A173-D1F97B5394C7}"/>
              </a:ext>
            </a:extLst>
          </p:cNvPr>
          <p:cNvSpPr txBox="1"/>
          <p:nvPr/>
        </p:nvSpPr>
        <p:spPr>
          <a:xfrm>
            <a:off x="2615728" y="2365460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k=10, height=1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CE5AC-893C-8305-5596-523BDE47EEC3}"/>
              </a:ext>
            </a:extLst>
          </p:cNvPr>
          <p:cNvSpPr txBox="1"/>
          <p:nvPr/>
        </p:nvSpPr>
        <p:spPr>
          <a:xfrm>
            <a:off x="2554013" y="5807631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k=30</a:t>
            </a:r>
            <a:r>
              <a:rPr lang="en-US" dirty="0">
                <a:solidFill>
                  <a:schemeClr val="bg1"/>
                </a:solidFill>
              </a:rPr>
              <a:t>, height=10</a:t>
            </a:r>
          </a:p>
        </p:txBody>
      </p:sp>
    </p:spTree>
    <p:extLst>
      <p:ext uri="{BB962C8B-B14F-4D97-AF65-F5344CB8AC3E}">
        <p14:creationId xmlns:p14="http://schemas.microsoft.com/office/powerpoint/2010/main" val="155602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57C8-74CF-249E-5408-96651410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4D97B-687A-B75C-9BDA-F6AE40913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Initializing</a:t>
            </a:r>
          </a:p>
          <a:p>
            <a:pPr lvl="1"/>
            <a:r>
              <a:rPr lang="en-US" dirty="0"/>
              <a:t>random choice of cluster centers</a:t>
            </a:r>
          </a:p>
          <a:p>
            <a:pPr lvl="1"/>
            <a:r>
              <a:rPr lang="en-US" dirty="0" err="1"/>
              <a:t>kmeans</a:t>
            </a:r>
            <a:r>
              <a:rPr lang="en-US" dirty="0"/>
              <a:t>++, notes</a:t>
            </a:r>
          </a:p>
          <a:p>
            <a:r>
              <a:rPr lang="en-US" dirty="0"/>
              <a:t>Empty clusters</a:t>
            </a:r>
          </a:p>
          <a:p>
            <a:pPr lvl="1"/>
            <a:r>
              <a:rPr lang="en-US" dirty="0"/>
              <a:t>random restart</a:t>
            </a:r>
          </a:p>
          <a:p>
            <a:r>
              <a:rPr lang="en-US" dirty="0"/>
              <a:t>Scattered points</a:t>
            </a:r>
          </a:p>
          <a:p>
            <a:pPr lvl="1"/>
            <a:r>
              <a:rPr lang="en-US" dirty="0"/>
              <a:t>junk cluster</a:t>
            </a:r>
          </a:p>
          <a:p>
            <a:r>
              <a:rPr lang="en-US" dirty="0"/>
              <a:t>What is k?</a:t>
            </a:r>
          </a:p>
          <a:p>
            <a:pPr lvl="1"/>
            <a:r>
              <a:rPr lang="en-US" dirty="0"/>
              <a:t>very hard from cluster metrics</a:t>
            </a:r>
          </a:p>
          <a:p>
            <a:pPr lvl="1"/>
            <a:r>
              <a:rPr lang="en-US" dirty="0"/>
              <a:t>application considerations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2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FE47-F2B9-1F4A-E532-4B7E7233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5EFF-6AB4-94BD-0014-6869C02DD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the dataset is gigantic and k is huge?</a:t>
            </a:r>
          </a:p>
          <a:p>
            <a:pPr lvl="1"/>
            <a:r>
              <a:rPr lang="en-US" dirty="0"/>
              <a:t>subsample data; build a tree</a:t>
            </a:r>
          </a:p>
          <a:p>
            <a:r>
              <a:rPr lang="en-US" dirty="0"/>
              <a:t>Hierarchical k-means</a:t>
            </a:r>
          </a:p>
        </p:txBody>
      </p:sp>
    </p:spTree>
    <p:extLst>
      <p:ext uri="{BB962C8B-B14F-4D97-AF65-F5344CB8AC3E}">
        <p14:creationId xmlns:p14="http://schemas.microsoft.com/office/powerpoint/2010/main" val="48708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F9A6-4174-1840-0C30-9EBD710E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20D92-A3BF-B02F-A7E4-8AF77F1D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58755-0CDC-377A-C453-0318A6F2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9"/>
            <a:ext cx="8917375" cy="1430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15ED6A-7DE6-DFC4-2CB7-448B519C5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13" y="3583698"/>
            <a:ext cx="53848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0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D9C7-7E0C-48AD-4D23-055FFFBA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A03B-51AA-9262-749C-5554D6580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8EE5A-ECC3-BA41-8F06-296B7AEF6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199190"/>
            <a:ext cx="7772400" cy="245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7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197B-556F-07C7-A903-1A190C37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9F0D9-9CD4-0FD2-9A63-A4179BF9A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94" y="1608208"/>
            <a:ext cx="7724256" cy="1631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6B89C5-60D0-2A57-6FA2-907C4E00E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94" y="3355151"/>
            <a:ext cx="7648713" cy="322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9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CC51-ACC4-9CC2-F26B-943008E3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38AA9-E44F-B0AA-A6C9-F286086EE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288E9-6F16-F818-1882-05C36D740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1C9D-476A-2512-F716-66419BEE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86312-6F0A-92A4-D376-38F00E886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4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B453-7D59-32A2-0CFF-76086B78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3E46F-4E77-D2C5-1D26-617B89D9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0F9D0-09ED-8956-4897-13B84C05A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101849"/>
            <a:ext cx="8717674" cy="324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3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FA766-EC6F-F995-4851-389FC1687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8A836-8D60-4C0A-7AE1-AF496090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C8E9-C4AD-F4FA-71C5-4CC434F15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9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FFEBF-5E13-A42E-1A7C-80F931381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155C-96BD-8CD6-5326-8ED2EF13A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D47E9-C451-189C-C2C2-0CB99E122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0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A6978-C878-5C04-55D4-546414DDA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62D4-E8DE-8BDF-9BF4-64881035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90BA8-C968-3713-8B9B-30D7E33D5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9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1C3E-9670-6754-3A1D-326B55CE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25CEA-8EA4-00C4-B8D0-CE8D94E4E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1EFE7-B4A4-CDE4-1A7F-C8EE5E410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914"/>
            <a:ext cx="9144000" cy="51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2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115</Words>
  <Application>Microsoft Macintosh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The K-means algorithm</vt:lpstr>
      <vt:lpstr>Setup</vt:lpstr>
      <vt:lpstr>PowerPoint Presentation</vt:lpstr>
      <vt:lpstr>PowerPoint Presentation</vt:lpstr>
      <vt:lpstr>Approximation</vt:lpstr>
      <vt:lpstr>PowerPoint Presentation</vt:lpstr>
      <vt:lpstr>PowerPoint Presentation</vt:lpstr>
      <vt:lpstr>PowerPoint Presentation</vt:lpstr>
      <vt:lpstr>PowerPoint Presentation</vt:lpstr>
      <vt:lpstr>kmeans on color</vt:lpstr>
      <vt:lpstr>kmeans color and position</vt:lpstr>
      <vt:lpstr>Issues</vt:lpstr>
      <vt:lpstr>Efficiency</vt:lpstr>
      <vt:lpstr>Hierarchical k-means</vt:lpstr>
      <vt:lpstr>Things to think about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14</cp:revision>
  <dcterms:created xsi:type="dcterms:W3CDTF">2026-01-12T19:36:23Z</dcterms:created>
  <dcterms:modified xsi:type="dcterms:W3CDTF">2026-01-14T17:45:57Z</dcterms:modified>
</cp:coreProperties>
</file>