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943" r:id="rId3"/>
    <p:sldId id="946" r:id="rId4"/>
    <p:sldId id="1046" r:id="rId5"/>
    <p:sldId id="1047" r:id="rId6"/>
    <p:sldId id="1048" r:id="rId7"/>
    <p:sldId id="1049" r:id="rId8"/>
    <p:sldId id="1050" r:id="rId9"/>
    <p:sldId id="1051" r:id="rId10"/>
    <p:sldId id="1052" r:id="rId11"/>
    <p:sldId id="1053" r:id="rId12"/>
    <p:sldId id="1054" r:id="rId13"/>
    <p:sldId id="105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BECA0-DFC8-A54E-B0C2-00D8E38410B2}" type="datetimeFigureOut">
              <a:rPr lang="en-US" smtClean="0"/>
              <a:t>1/13/26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46C5F-746F-764D-A55E-308C8DD3C9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23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AFCBF8-2D88-43C4-AAEF-0B05F4A1372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A5BD38-4E92-48D4-BBCB-935A356359A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49275"/>
            <a:ext cx="3657600" cy="27432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CE24-7277-5248-9AC9-C508A15CD732}" type="datetimeFigureOut">
              <a:rPr lang="en-US" smtClean="0"/>
              <a:t>1/13/26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6087-BB1D-DA4A-8B6D-4C5F3158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CE24-7277-5248-9AC9-C508A15CD732}" type="datetimeFigureOut">
              <a:rPr lang="en-US" smtClean="0"/>
              <a:t>1/13/26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6087-BB1D-DA4A-8B6D-4C5F3158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1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CE24-7277-5248-9AC9-C508A15CD732}" type="datetimeFigureOut">
              <a:rPr lang="en-US" smtClean="0"/>
              <a:t>1/13/26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6087-BB1D-DA4A-8B6D-4C5F3158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0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CE24-7277-5248-9AC9-C508A15CD732}" type="datetimeFigureOut">
              <a:rPr lang="en-US" smtClean="0"/>
              <a:t>1/13/26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6087-BB1D-DA4A-8B6D-4C5F3158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4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CE24-7277-5248-9AC9-C508A15CD732}" type="datetimeFigureOut">
              <a:rPr lang="en-US" smtClean="0"/>
              <a:t>1/13/26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6087-BB1D-DA4A-8B6D-4C5F3158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CE24-7277-5248-9AC9-C508A15CD732}" type="datetimeFigureOut">
              <a:rPr lang="en-US" smtClean="0"/>
              <a:t>1/13/26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6087-BB1D-DA4A-8B6D-4C5F3158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4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CE24-7277-5248-9AC9-C508A15CD732}" type="datetimeFigureOut">
              <a:rPr lang="en-US" smtClean="0"/>
              <a:t>1/13/26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6087-BB1D-DA4A-8B6D-4C5F3158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4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CE24-7277-5248-9AC9-C508A15CD732}" type="datetimeFigureOut">
              <a:rPr lang="en-US" smtClean="0"/>
              <a:t>1/13/26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6087-BB1D-DA4A-8B6D-4C5F3158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8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CE24-7277-5248-9AC9-C508A15CD732}" type="datetimeFigureOut">
              <a:rPr lang="en-US" smtClean="0"/>
              <a:t>1/13/26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6087-BB1D-DA4A-8B6D-4C5F3158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73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CE24-7277-5248-9AC9-C508A15CD732}" type="datetimeFigureOut">
              <a:rPr lang="en-US" smtClean="0"/>
              <a:t>1/13/26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6087-BB1D-DA4A-8B6D-4C5F3158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0CE24-7277-5248-9AC9-C508A15CD732}" type="datetimeFigureOut">
              <a:rPr lang="en-US" smtClean="0"/>
              <a:t>1/13/26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F6087-BB1D-DA4A-8B6D-4C5F3158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9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D0CE24-7277-5248-9AC9-C508A15CD732}" type="datetimeFigureOut">
              <a:rPr lang="en-US" smtClean="0"/>
              <a:t>1/13/26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8F6087-BB1D-DA4A-8B6D-4C5F31582B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3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549AA-D8A3-6D4C-74A0-CA9010C6BB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Fitting a 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6A228E-149C-CD12-A47D-C4E2697958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</a:t>
            </a:r>
          </a:p>
          <a:p>
            <a:r>
              <a:rPr lang="en-US" dirty="0"/>
              <a:t>University of Illinois at Urbana Champaign</a:t>
            </a:r>
          </a:p>
        </p:txBody>
      </p:sp>
    </p:spTree>
    <p:extLst>
      <p:ext uri="{BB962C8B-B14F-4D97-AF65-F5344CB8AC3E}">
        <p14:creationId xmlns:p14="http://schemas.microsoft.com/office/powerpoint/2010/main" val="4166586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C20A8-748C-254F-7B4C-9A1A7CC41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 curved shapes is hard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82A799-7FAD-4404-62A4-D89C62D74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90" y="2958443"/>
            <a:ext cx="7675260" cy="212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44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B2520-8498-7052-E18E-F756FB07D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Points close to line -&gt; TLS behaves well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0067A-3F7E-79F2-E33A-6CBE81F72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0D49B7-2D39-EAFE-F7FA-0456F47D2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450" y="1564429"/>
            <a:ext cx="7543101" cy="443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8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03267-02B9-0467-A875-1EB8639FB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errors – TLS behaves badly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E35D9-F26C-6CBE-C373-2052F7D75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31085-EBA2-54A8-8F6D-3F20810F6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657350"/>
            <a:ext cx="6572250" cy="422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2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A4D64-FBB8-707B-1721-418FD872A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think about...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992A61-C97F-93A6-C372-46CB74970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3808"/>
            <a:ext cx="9014366" cy="87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9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</a:t>
            </a:r>
          </a:p>
        </p:txBody>
      </p:sp>
      <p:sp>
        <p:nvSpPr>
          <p:cNvPr id="159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4914900" cy="42291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dirty="0"/>
              <a:t>Form a higher level, more compact representation of the image features</a:t>
            </a:r>
          </a:p>
          <a:p>
            <a:pPr>
              <a:buFontTx/>
              <a:buChar char="•"/>
            </a:pPr>
            <a:r>
              <a:rPr lang="en-US" dirty="0"/>
              <a:t>Model case:</a:t>
            </a:r>
          </a:p>
          <a:p>
            <a:pPr lvl="1">
              <a:buFontTx/>
              <a:buChar char="•"/>
            </a:pPr>
            <a:r>
              <a:rPr lang="en-US" dirty="0"/>
              <a:t>fit a line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F194306-08AD-F82E-4749-BACA041B9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5356" y="2785241"/>
            <a:ext cx="5667470" cy="392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Fitting: Challenges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57350" y="4857750"/>
            <a:ext cx="5829300" cy="12573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1800" b="1"/>
              <a:t>Noise</a:t>
            </a:r>
            <a:r>
              <a:rPr lang="en-US" sz="1800"/>
              <a:t> in the measured feature locations</a:t>
            </a:r>
          </a:p>
          <a:p>
            <a:pPr>
              <a:buFontTx/>
              <a:buChar char="•"/>
            </a:pPr>
            <a:r>
              <a:rPr lang="en-US" sz="1800" b="1"/>
              <a:t>Extraneous data:</a:t>
            </a:r>
            <a:r>
              <a:rPr lang="en-US" sz="1800"/>
              <a:t> clutter (outliers), multiple lines</a:t>
            </a:r>
          </a:p>
          <a:p>
            <a:pPr>
              <a:buFontTx/>
              <a:buChar char="•"/>
            </a:pPr>
            <a:r>
              <a:rPr lang="en-US" sz="1800" b="1"/>
              <a:t>Missing data:</a:t>
            </a:r>
            <a:r>
              <a:rPr lang="en-US" sz="1800"/>
              <a:t> occlusions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0300" y="1949055"/>
            <a:ext cx="4057650" cy="280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3032233" y="1600200"/>
            <a:ext cx="28271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Case study: Line detection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054F4-0E39-7241-7DE3-6AF0F7FD3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DO THIS!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AC5559-6C26-748E-7EF6-9DB99B793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40331"/>
            <a:ext cx="7772400" cy="177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60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C6224-AF8A-2B51-948F-8199A8D0C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Really, just DON’T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1EFEB2-1616-1E97-2EC5-04A52CE20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79" y="1690689"/>
            <a:ext cx="7772400" cy="477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648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D872F-6E88-B0A7-3842-756F83715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Because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A8825-77D1-353B-D04B-467DEDE07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97D8AC-2F79-1A43-4F0F-FE248E74B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65" y="1760851"/>
            <a:ext cx="7772400" cy="448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4960D-3277-DAD7-4AF5-F50ED10C5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least squares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7654B1-D569-858D-6CAE-4C11E58C8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16597"/>
            <a:ext cx="7772400" cy="444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50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48D46-16D2-E667-192E-7447ED47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least squares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8D098-6E7A-B7E7-431B-84E20FDDB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53" y="1716071"/>
            <a:ext cx="6623486" cy="5389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8588BE-C6C0-19A5-8053-C7FDB4C51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577" y="2132770"/>
            <a:ext cx="6892815" cy="450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19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1A303-0397-27F9-DAF9-673272007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least squares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5957A7-0A18-4993-DD21-4AB2B4962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460" y="1456825"/>
            <a:ext cx="7129079" cy="1704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F1C1DA-4E33-2139-0BA6-D387869046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00" y="3310759"/>
            <a:ext cx="7560258" cy="320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02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104</Words>
  <Application>Microsoft Macintosh PowerPoint</Application>
  <PresentationFormat>On-screen Show (4:3)</PresentationFormat>
  <Paragraphs>24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Fitting a line</vt:lpstr>
      <vt:lpstr>Fitting</vt:lpstr>
      <vt:lpstr>Fitting: Challenges</vt:lpstr>
      <vt:lpstr>DON’T DO THIS!</vt:lpstr>
      <vt:lpstr>Really, just DON’T</vt:lpstr>
      <vt:lpstr>Because</vt:lpstr>
      <vt:lpstr>Total least squares</vt:lpstr>
      <vt:lpstr>Total least squares</vt:lpstr>
      <vt:lpstr>Total least squares</vt:lpstr>
      <vt:lpstr>Fitting curved shapes is hard</vt:lpstr>
      <vt:lpstr>Points close to line -&gt; TLS behaves well</vt:lpstr>
      <vt:lpstr>Large errors – TLS behaves badly</vt:lpstr>
      <vt:lpstr>Things to think about...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6</cp:revision>
  <dcterms:created xsi:type="dcterms:W3CDTF">2026-01-13T22:34:43Z</dcterms:created>
  <dcterms:modified xsi:type="dcterms:W3CDTF">2026-01-13T22:52:32Z</dcterms:modified>
</cp:coreProperties>
</file>