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7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8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22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0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6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6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2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3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08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2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8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AD7BA0-1876-B141-8D81-C3FE1CA9AB54}" type="datetimeFigureOut">
              <a:rPr lang="en-US" smtClean="0"/>
              <a:t>1/17/26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50563F-5725-A146-9069-A894099AA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9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933E5-8250-65CA-E172-86E2BC91BD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Representing lines and planes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4FC2-6E64-6DC9-1684-08F159E391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Forsyth,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244773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76B41-034A-BBE9-3347-45357984F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Never do this without good reason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ED7341-34B1-8978-4148-3A2F8D593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05" y="2427891"/>
            <a:ext cx="9036766" cy="19969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27AA2A-CC45-5485-C6DB-E92CC58C936F}"/>
              </a:ext>
            </a:extLst>
          </p:cNvPr>
          <p:cNvSpPr txBox="1"/>
          <p:nvPr/>
        </p:nvSpPr>
        <p:spPr>
          <a:xfrm>
            <a:off x="1912883" y="5286703"/>
            <a:ext cx="2509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There are missing lines!</a:t>
            </a:r>
          </a:p>
        </p:txBody>
      </p:sp>
    </p:spTree>
    <p:extLst>
      <p:ext uri="{BB962C8B-B14F-4D97-AF65-F5344CB8AC3E}">
        <p14:creationId xmlns:p14="http://schemas.microsoft.com/office/powerpoint/2010/main" val="3446409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2E041-B241-F3D7-544B-3EC90AF3C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Lines and planes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2F490A-1472-D795-EAB7-5ABD38A39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124" y="1795172"/>
            <a:ext cx="7772400" cy="18382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15A930C-9F49-12ED-99F6-C77D22C13C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4063502"/>
            <a:ext cx="7772400" cy="209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727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9906-DA40-57DF-F794-37431DA9B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convenient </a:t>
            </a:r>
            <a:r>
              <a:rPr lang="en-US" dirty="0" err="1"/>
              <a:t>repn</a:t>
            </a:r>
            <a:r>
              <a:rPr lang="en-US" dirty="0"/>
              <a:t> for lines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37C8D0-2441-1CDB-6D4E-DBEB3AADB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440039"/>
            <a:ext cx="7772400" cy="197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825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B704E-B96F-C691-434A-DE047D151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to a line, normal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B20CD6-CAEF-8151-EB6F-9C6F7D63F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085909"/>
            <a:ext cx="7772400" cy="3926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69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B36C6-EA82-BE7E-9673-44DE40AAD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think about...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F1B3B-BB3C-170A-D8D0-E09C60F53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2A2679-0259-F231-7109-0670773B0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8" y="2781299"/>
            <a:ext cx="8728726" cy="224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029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46</Words>
  <Application>Microsoft Macintosh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Representing lines and planes</vt:lpstr>
      <vt:lpstr>Never do this without good reason</vt:lpstr>
      <vt:lpstr>Lines and planes</vt:lpstr>
      <vt:lpstr>A convenient repn for lines</vt:lpstr>
      <vt:lpstr>Distance to a line, normal</vt:lpstr>
      <vt:lpstr>Things to think about...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3</cp:revision>
  <dcterms:created xsi:type="dcterms:W3CDTF">2026-01-13T17:20:39Z</dcterms:created>
  <dcterms:modified xsi:type="dcterms:W3CDTF">2026-01-17T18:59:57Z</dcterms:modified>
</cp:coreProperties>
</file>