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1056" r:id="rId3"/>
    <p:sldId id="1049" r:id="rId4"/>
    <p:sldId id="850" r:id="rId5"/>
    <p:sldId id="1048" r:id="rId6"/>
    <p:sldId id="1050" r:id="rId7"/>
    <p:sldId id="1047" r:id="rId8"/>
    <p:sldId id="1051" r:id="rId9"/>
    <p:sldId id="853" r:id="rId10"/>
    <p:sldId id="854" r:id="rId11"/>
    <p:sldId id="855" r:id="rId12"/>
    <p:sldId id="1054" r:id="rId13"/>
    <p:sldId id="1052" r:id="rId14"/>
    <p:sldId id="1053" r:id="rId15"/>
    <p:sldId id="105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4561E-7267-0B49-AC5C-3322A2CE4B70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A264-9F65-7949-BF7A-4E11759C1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309D9-38AA-CFBB-6C3E-40777CB7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AF23F3C-63F8-5684-448B-DB319131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F9464-3042-4A56-8A55-B09824EE35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9E3FB3B-84B1-3CE3-CB7A-5E69D5EA1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A2F898D-5C3E-B9BE-F148-D9D37F6A6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F9464-3042-4A56-8A55-B09824EE35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30597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9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0F4EB-D686-6049-826C-01E4B5F8BBFF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243FE9-32EB-CA45-866B-81017F0A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5B81-6F81-3AEE-2A08-CE9BFD4FCD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Robust line fitting with IRLS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A05C8-60CC-E6ED-4DFA-F3E9A6B13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83968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2924920" y="5257801"/>
            <a:ext cx="340131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50"/>
              <a:t>The error value is almost the same for every</a:t>
            </a:r>
            <a:br>
              <a:rPr lang="en-US" sz="1350"/>
            </a:br>
            <a:r>
              <a:rPr lang="en-US" sz="135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624" y="1624013"/>
            <a:ext cx="452556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</p:spTree>
    <p:extLst>
      <p:ext uri="{BB962C8B-B14F-4D97-AF65-F5344CB8AC3E}">
        <p14:creationId xmlns:p14="http://schemas.microsoft.com/office/powerpoint/2010/main" val="193636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624" y="1624013"/>
            <a:ext cx="452556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160986" y="5382816"/>
            <a:ext cx="32587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Behaves much the same as least squares</a:t>
            </a:r>
          </a:p>
        </p:txBody>
      </p:sp>
    </p:spTree>
    <p:extLst>
      <p:ext uri="{BB962C8B-B14F-4D97-AF65-F5344CB8AC3E}">
        <p14:creationId xmlns:p14="http://schemas.microsoft.com/office/powerpoint/2010/main" val="81645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B6B61-76BF-B314-6EA0-E83F7A6C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3FE3-A3A1-6A5B-6901-64518134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E0CC-4DC7-5BBC-6261-0EBC480F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Iterate:</a:t>
            </a:r>
          </a:p>
          <a:p>
            <a:pPr lvl="1"/>
            <a:r>
              <a:rPr lang="en-US" dirty="0"/>
              <a:t>Initial line:</a:t>
            </a:r>
          </a:p>
          <a:p>
            <a:pPr lvl="2"/>
            <a:r>
              <a:rPr lang="en-US" dirty="0"/>
              <a:t>Draw two points at random from dataset</a:t>
            </a:r>
          </a:p>
          <a:p>
            <a:pPr lvl="2"/>
            <a:r>
              <a:rPr lang="en-US" dirty="0"/>
              <a:t>Pass line through them</a:t>
            </a:r>
          </a:p>
          <a:p>
            <a:pPr lvl="1"/>
            <a:r>
              <a:rPr lang="en-US" dirty="0"/>
              <a:t>Fit line with IRLS</a:t>
            </a:r>
          </a:p>
          <a:p>
            <a:endParaRPr lang="en-US" dirty="0"/>
          </a:p>
          <a:p>
            <a:r>
              <a:rPr lang="en-US" dirty="0"/>
              <a:t>Use the best you encounter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9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7F77-AF92-AFE9-E4BD-9B7E3C61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756-BDE3-BF50-6BB7-B4FF96F0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5D95E-B884-1CBF-BF6D-1E84ED01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07735"/>
            <a:ext cx="8772842" cy="41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1D92-A6E6-A212-5D5F-0D80769C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 isn’t perfect…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C550-AB3D-6843-DF6F-8F579ADBE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1B7CE-5A25-B714-5AEA-311F192D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553766"/>
            <a:ext cx="7943850" cy="53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0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2340-744B-9A59-2621-0C00A39C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5F393-7B2A-FEAE-5EA6-F6E76F34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3" y="2722181"/>
            <a:ext cx="8802393" cy="5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B504-DC32-58FA-9266-F4CB1694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A7F5274E-9A93-A672-0A3C-6F3897C45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A93E7-E3B3-58BF-D795-721A5414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78" y="1892719"/>
            <a:ext cx="8264388" cy="43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E540-6906-27E4-9990-70D2F21B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Huber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5D14-16E9-2C53-F0BE-3764C92D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D0277-0C3D-7FD0-3CAF-6DD42FE1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2" y="2093088"/>
            <a:ext cx="8709537" cy="2852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095D5-7505-884E-F26F-747F7B793880}"/>
              </a:ext>
            </a:extLst>
          </p:cNvPr>
          <p:cNvSpPr txBox="1"/>
          <p:nvPr/>
        </p:nvSpPr>
        <p:spPr>
          <a:xfrm>
            <a:off x="6572250" y="2000250"/>
            <a:ext cx="600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Scale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5C853D-6985-3CBB-0B7E-F10517CE3611}"/>
              </a:ext>
            </a:extLst>
          </p:cNvPr>
          <p:cNvCxnSpPr>
            <a:cxnSpLocks/>
          </p:cNvCxnSpPr>
          <p:nvPr/>
        </p:nvCxnSpPr>
        <p:spPr bwMode="auto">
          <a:xfrm flipH="1">
            <a:off x="6115050" y="2286000"/>
            <a:ext cx="457200" cy="3429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6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1800" dirty="0"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436DB-3744-019A-9454-2B77E363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89" y="1230329"/>
            <a:ext cx="6978869" cy="56276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C63C-29E3-C024-5BB0-34445558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BDBC6-E127-545A-1FE4-9EAA6B5C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8" y="1968199"/>
            <a:ext cx="8579044" cy="40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4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0767-2C2D-FBC6-AD63-0A3F9740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line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4424-0B85-2039-4FE4-982826E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4C91F-84E1-F1C9-F7AB-3E9348DB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1" y="1488806"/>
            <a:ext cx="8381658" cy="51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9A9-A432-4615-379B-9A70C29A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574B-04C5-379D-D652-4AA89F06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32A12-4C2D-01B9-8307-779DE90E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62" y="1344578"/>
            <a:ext cx="7493875" cy="55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6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0555-74D1-4552-E5B2-DCECDE57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– iteratively reweighted 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D9D5-9F89-8B6E-42FD-0BE01200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Start with initial line </a:t>
            </a:r>
          </a:p>
          <a:p>
            <a:pPr lvl="1"/>
            <a:r>
              <a:rPr lang="en-US" dirty="0"/>
              <a:t>get weights, scale from line</a:t>
            </a:r>
          </a:p>
          <a:p>
            <a:endParaRPr lang="en-US" dirty="0"/>
          </a:p>
          <a:p>
            <a:r>
              <a:rPr lang="en-US" dirty="0"/>
              <a:t>Iterate:</a:t>
            </a:r>
          </a:p>
          <a:p>
            <a:pPr lvl="1"/>
            <a:r>
              <a:rPr lang="en-US" dirty="0"/>
              <a:t>estimate line using weights, scale</a:t>
            </a:r>
          </a:p>
          <a:p>
            <a:pPr lvl="1"/>
            <a:r>
              <a:rPr lang="en-US" dirty="0"/>
              <a:t>estimate scale using line</a:t>
            </a:r>
          </a:p>
          <a:p>
            <a:pPr lvl="1"/>
            <a:r>
              <a:rPr lang="en-US" dirty="0"/>
              <a:t>estimate weights using scale, line</a:t>
            </a:r>
          </a:p>
          <a:p>
            <a:endParaRPr lang="en-US" dirty="0"/>
          </a:p>
          <a:p>
            <a:r>
              <a:rPr lang="en-US" dirty="0"/>
              <a:t>We *know* that one stationary point is the true minimum</a:t>
            </a:r>
          </a:p>
          <a:p>
            <a:r>
              <a:rPr lang="en-US" dirty="0">
                <a:solidFill>
                  <a:srgbClr val="FF0000"/>
                </a:solidFill>
              </a:rPr>
              <a:t>No other guarantees I’m aware of, but quite well behaved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1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624" y="1624013"/>
            <a:ext cx="452556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428876" y="5382817"/>
            <a:ext cx="288091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The effect of the outlier is minimized</a:t>
            </a:r>
          </a:p>
        </p:txBody>
      </p:sp>
    </p:spTree>
    <p:extLst>
      <p:ext uri="{BB962C8B-B14F-4D97-AF65-F5344CB8AC3E}">
        <p14:creationId xmlns:p14="http://schemas.microsoft.com/office/powerpoint/2010/main" val="412924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195</Words>
  <Application>Microsoft Macintosh PowerPoint</Application>
  <PresentationFormat>On-screen Show (4:3)</PresentationFormat>
  <Paragraphs>48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Theme</vt:lpstr>
      <vt:lpstr>Robust line fitting with IRLS</vt:lpstr>
      <vt:lpstr>Robust estimators</vt:lpstr>
      <vt:lpstr>The Huber loss</vt:lpstr>
      <vt:lpstr>Robust estimators</vt:lpstr>
      <vt:lpstr>Finding the line</vt:lpstr>
      <vt:lpstr>Finding the line - II</vt:lpstr>
      <vt:lpstr>Influence functions</vt:lpstr>
      <vt:lpstr>Idea – iteratively reweighted least squares</vt:lpstr>
      <vt:lpstr>Choosing the scale: Just right</vt:lpstr>
      <vt:lpstr>Choosing the scale: Too small</vt:lpstr>
      <vt:lpstr>Choosing the scale: Too large</vt:lpstr>
      <vt:lpstr>Starting IRLS</vt:lpstr>
      <vt:lpstr>IRLS</vt:lpstr>
      <vt:lpstr>IRLS isn’t perfect…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7</cp:revision>
  <dcterms:created xsi:type="dcterms:W3CDTF">2026-01-13T22:53:48Z</dcterms:created>
  <dcterms:modified xsi:type="dcterms:W3CDTF">2026-01-18T23:18:17Z</dcterms:modified>
</cp:coreProperties>
</file>