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997A-3DC0-DFE5-98B7-D57DD593D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9B65E-001B-5C36-BFC1-39D64A21F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4E5F-D58D-9127-22BB-2F6EEB48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FDC1-1B4B-79A1-2406-3AFEC5BC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79936-A388-8AAA-7451-ECAE712F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2EE4-A433-D3CE-3C86-95A21E96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B658F-AD3B-5796-635F-A3F2CE386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19D4-EF4B-320E-B615-7A2228AA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02775-9FFF-81EA-A450-AA60D74A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9135F-0E37-664D-4856-9B700B65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6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6AFD8-DA3E-E8E9-0BB0-42218C011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F1CAF-BDAE-3EBD-78C6-14490641B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387B0-3D69-93E1-6B1E-29D82A43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30D7-57D5-470B-FBDD-73892859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C5BB4-E8B3-A84E-EA1A-46866D3E3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8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B2513-467D-7CA1-9817-28A29C0A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7B6A0-9505-30AF-8399-B4D4A586F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19715-8163-E3FB-6171-A27FC441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6E57D-65CB-E694-52FD-C1AFDCD7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7F2C2-EC5B-E9DA-C750-E6D32DFEF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1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56F4-3550-23C4-0878-AD7B7884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FEBCD-866A-F313-85A8-8850ACAFB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5A6ED-3B52-A761-6E5C-543CF759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76A32-78D2-F106-5EBE-54EA9893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DF277-4552-35E7-05FB-46D8CA29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D47D0-814E-EBBC-FD80-68ECA6655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B7923-B820-F506-CA15-469F5CB30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492E1-7E47-75F5-9F95-68EFABDCA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3EE0B-0EBD-2717-C09F-0504CB64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95247-9A86-6F38-D687-115002C5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12FD1-2319-6E84-359F-7BC1A459D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F8495-AA25-341B-BF01-AFB68FEB7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4012B-6554-C94C-656A-A41C831F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AB668-3BFA-8B81-A51F-8C256B74D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19E40-5F3B-AAB3-494D-7E05BDCE36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31C00D-81B2-A2F5-01F0-B74BC0171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CA73E-299B-1684-9D35-B69F0B78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7CFEC3-5F86-98CD-E81F-F7B246BA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913DD1-26B9-0313-4B6F-969EC50A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3B10-475F-A2F7-ECD2-5E788EEC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DB21CF-158A-A938-BE20-DC6758A4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EF08F-C6DA-C6ED-B592-CD3E1BD0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560C7-B32D-18C8-C0B3-E09F28EF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3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1E80C3-37B1-2B1C-AD70-03797376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AE3572-9055-5B1C-E152-1FCF258F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4D4E4-A3B4-DF74-1CDC-514552F8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5FD4-A86A-31AA-E31B-D764EFB5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7E7F3-635A-1B02-706F-FECC7901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C4A82-5EDB-F60C-09D6-ABBC0AAD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AF0D2-4B74-4541-ECA5-EAED4F1A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CBF60-FAEC-38A0-6785-D7744BAC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8BF6-230B-684A-DF94-B050D97B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3103-2D1D-CC14-103B-53394B12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25223-E1D3-BB0A-FFE0-4C4B5FEA1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FBA47-BCA8-9652-A4E6-E4A138228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AA2F7-F47C-80D0-C68D-2AB136B2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8221E-6F3F-83BA-29CF-E7631141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DE855-7A90-DD3B-EA7F-952C4E78E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C06801-5CA1-808A-46CC-804A0D74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4ECA-0D36-6CA0-ECB4-A06A38DE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82067-2749-49F8-AA53-519248466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5D1EAD-2F52-CA41-834B-192A9E65C1E8}" type="datetimeFigureOut">
              <a:rPr lang="en-US" smtClean="0"/>
              <a:t>1/2/26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9DEFD-CD06-BCA8-DA25-8E25D759A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A4EFE-2EC8-951C-CC02-3EAD2743E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16E13-C0D3-8248-8C1C-5259A9F68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6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2EC1-EDF2-2AB6-D217-1B42AA0A4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Upsampling</a:t>
            </a:r>
            <a:r>
              <a:rPr lang="en-US" dirty="0"/>
              <a:t>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02FA42-EFF8-9065-D8FB-8F30C0AF2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</a:t>
            </a:r>
          </a:p>
          <a:p>
            <a:r>
              <a:rPr lang="en-US" dirty="0"/>
              <a:t>University of Illinois at Urbana Champaign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1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0A190-07B6-DF1C-68AE-6CFF684AA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4022-3479-CD24-24E4-0399ED0F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neighbors interpolation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0E121-8738-7FF9-A543-FF271D6D6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422" y="1630363"/>
            <a:ext cx="4088412" cy="2836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77E39-99CC-C76B-884D-534866B86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17" y="2773362"/>
            <a:ext cx="7257722" cy="11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6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B9C78-3428-7E5C-1879-508AA39D2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6A9D-B0ED-0E17-CE93-2E8794D9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alternate – bilinear interpolation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FACE2-2FFA-7092-D8BB-855842CB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237" y="1670639"/>
            <a:ext cx="5002924" cy="27660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96E41E-D157-BE33-323A-0E4B50F74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9" y="1769679"/>
            <a:ext cx="7048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4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EDD2C-9185-9C9C-875F-F412FAE9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interpolate makes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3AF8-3EBC-C238-725E-C828431CA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C1898-5E84-C691-88CF-94EF2199E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6" y="1665252"/>
            <a:ext cx="11617730" cy="352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5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1670-2ABF-E305-3042-2B2EF9347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FB83-DA4C-7A9B-23F8-3E5D5A1B8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interpolate makes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996E0-8F34-B2C1-BB6B-4BD3F655D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598A5-557B-0387-CDC8-31417C4E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6" y="1665252"/>
            <a:ext cx="11617730" cy="3527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9D69BB-9DA4-9187-45E7-12C5C86E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743" y="1902373"/>
            <a:ext cx="7579843" cy="32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8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B8539-F812-1CD4-3344-D9C1469B1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AFB7-3449-85EC-9D22-BD9266CA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interpolate makes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AE53B-DD4B-3E76-DE0F-50F78EF4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B6633-1D6F-76A5-2C8C-A0DFA8BE2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56" y="1665252"/>
            <a:ext cx="11617730" cy="352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08E3D-025D-33E4-F41F-155E21F6D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71" y="1925261"/>
            <a:ext cx="7442815" cy="322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3C74-6D88-30E3-B272-5A8790B6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E2D87-CA18-50D2-958C-E1B0D4D99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661" y="1690688"/>
            <a:ext cx="9214678" cy="49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5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CF64-791B-9A5D-A68A-8DEFB259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693A-EDAA-5EAD-6C10-BCBB5058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Sampled images have values on an integer grid</a:t>
            </a:r>
          </a:p>
          <a:p>
            <a:endParaRPr lang="en-US" dirty="0"/>
          </a:p>
          <a:p>
            <a:r>
              <a:rPr lang="en-US" dirty="0"/>
              <a:t>We know</a:t>
            </a:r>
          </a:p>
          <a:p>
            <a:pPr lvl="1"/>
            <a:r>
              <a:rPr lang="en-US" dirty="0"/>
              <a:t>I_{1, 1}, I_{1, 2}  and so on</a:t>
            </a:r>
          </a:p>
          <a:p>
            <a:pPr lvl="1"/>
            <a:r>
              <a:rPr lang="en-US" dirty="0"/>
              <a:t>First coordinate runs 1...M, second 1..N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D9605-85DA-469C-F90C-16231643F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68" y="2591980"/>
            <a:ext cx="4459132" cy="42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817B-AA1C-32D5-CD54-37BC0B6A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strategies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E327-A200-1783-F3FC-E56A12AF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Big issue:  </a:t>
            </a:r>
          </a:p>
          <a:p>
            <a:pPr lvl="1"/>
            <a:r>
              <a:rPr lang="en-US" dirty="0"/>
              <a:t>what is the value of a pixel at a non-integer location?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DC55E-6A72-D4A6-958C-8260B2C7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769" y="1825625"/>
            <a:ext cx="8348181" cy="22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23153-C939-2479-8868-7140454A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warping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E795-EB3D-C38D-0057-7E4EFBF6A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Scan the source image S and place each pixel in appropriate location in the target image T</a:t>
            </a:r>
          </a:p>
          <a:p>
            <a:endParaRPr lang="en-US" dirty="0"/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if you’re </a:t>
            </a:r>
            <a:r>
              <a:rPr lang="en-US" dirty="0" err="1"/>
              <a:t>upsampling</a:t>
            </a:r>
            <a:r>
              <a:rPr lang="en-US" dirty="0"/>
              <a:t>, there will be holes!</a:t>
            </a:r>
          </a:p>
          <a:p>
            <a:pPr lvl="2"/>
            <a:r>
              <a:rPr lang="en-US" dirty="0"/>
              <a:t>actually, mostly holes</a:t>
            </a:r>
          </a:p>
          <a:p>
            <a:r>
              <a:rPr lang="en-US" dirty="0"/>
              <a:t>Never do this </a:t>
            </a:r>
          </a:p>
          <a:p>
            <a:pPr lvl="1"/>
            <a:r>
              <a:rPr lang="en-US" dirty="0"/>
              <a:t>or hardly ever; there may be some cases...</a:t>
            </a:r>
          </a:p>
        </p:txBody>
      </p:sp>
    </p:spTree>
    <p:extLst>
      <p:ext uri="{BB962C8B-B14F-4D97-AF65-F5344CB8AC3E}">
        <p14:creationId xmlns:p14="http://schemas.microsoft.com/office/powerpoint/2010/main" val="380152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AFF3-8AEB-670B-5DCF-A2C490B8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warping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08C09-B93C-EDBE-CFB6-35B0FDE3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AFC4B-FA1B-E133-B5D5-FE721385A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6" y="1825625"/>
            <a:ext cx="11728187" cy="30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0C12-2345-0F35-EBF7-BB241954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32A53-E75E-CFF0-3C4E-A8460E301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91130B-F7F3-48D8-6782-1CC94A2B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0" y="2688434"/>
            <a:ext cx="11927960" cy="278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F8E0-78E4-B107-5D73-120C95B3F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neighbors interpolation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8E44-46C1-F080-FFB1-FC6287564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97" y="2592880"/>
            <a:ext cx="4251434" cy="4351338"/>
          </a:xfrm>
        </p:spPr>
        <p:txBody>
          <a:bodyPr/>
          <a:lstStyle/>
          <a:p>
            <a:r>
              <a:rPr lang="en-US" dirty="0"/>
              <a:t>Source image goes from samples at grid points to function that looks like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49938-696E-D8ED-0519-47E72127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34" y="1630363"/>
            <a:ext cx="65532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8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ABEE-C78F-4B74-E81E-05835ACA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alternate – bilinear interpolation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59BCE-7268-46DE-49AD-24A0F19F1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41" y="1690688"/>
            <a:ext cx="7069959" cy="390887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860A04-B5C1-BE28-464D-B535591FBA55}"/>
              </a:ext>
            </a:extLst>
          </p:cNvPr>
          <p:cNvSpPr txBox="1">
            <a:spLocks/>
          </p:cNvSpPr>
          <p:nvPr/>
        </p:nvSpPr>
        <p:spPr>
          <a:xfrm>
            <a:off x="428297" y="2592880"/>
            <a:ext cx="42514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Source image goes from samples at grid points to function that looks like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35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23B45-4DBF-5028-D898-4B6EBD4C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mechanics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A2CB0-9DE0-FB8F-95BC-4FE7C64BF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68DD6-7A8D-E405-6229-73F506E83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62" y="1690688"/>
            <a:ext cx="10974938" cy="837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A97FE8-1F41-CFD2-36E5-CC5F02C62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44" y="2420148"/>
            <a:ext cx="9500862" cy="21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9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189</Words>
  <Application>Microsoft Macintosh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Upsampling images</vt:lpstr>
      <vt:lpstr>Key idea</vt:lpstr>
      <vt:lpstr>The simplest strategies ...</vt:lpstr>
      <vt:lpstr>Forward warping</vt:lpstr>
      <vt:lpstr>Inverse warping</vt:lpstr>
      <vt:lpstr>Interpolation</vt:lpstr>
      <vt:lpstr>Nearest neighbors interpolation</vt:lpstr>
      <vt:lpstr>An alternate – bilinear interpolation</vt:lpstr>
      <vt:lpstr>Interpolation mechanics</vt:lpstr>
      <vt:lpstr>Nearest neighbors interpolation</vt:lpstr>
      <vt:lpstr>An alternate – bilinear interpolation</vt:lpstr>
      <vt:lpstr>Choice of interpolate makes a difference</vt:lpstr>
      <vt:lpstr>Choice of interpolate makes a difference</vt:lpstr>
      <vt:lpstr>Choice of interpolate makes a difference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10</cp:revision>
  <dcterms:created xsi:type="dcterms:W3CDTF">2026-01-02T17:27:11Z</dcterms:created>
  <dcterms:modified xsi:type="dcterms:W3CDTF">2026-01-02T21:34:09Z</dcterms:modified>
</cp:coreProperties>
</file>