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ts val="2800"/>
      </a:lnSpc>
      <a:spcBef>
        <a:spcPts val="0"/>
      </a:spcBef>
      <a:spcAft>
        <a:spcPts val="0"/>
      </a:spcAft>
      <a:buClrTx/>
      <a:buSzTx/>
      <a:buFontTx/>
      <a:buNone/>
      <a:tabLst>
        <a:tab pos="1066800" algn="l"/>
      </a:tabLst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Roman"/>
      </a:defRPr>
    </a:lvl1pPr>
    <a:lvl2pPr marL="0" marR="0" indent="342900" algn="ctr" defTabSz="457200" rtl="0" fontAlgn="auto" latinLnBrk="0" hangingPunct="0">
      <a:lnSpc>
        <a:spcPts val="2800"/>
      </a:lnSpc>
      <a:spcBef>
        <a:spcPts val="0"/>
      </a:spcBef>
      <a:spcAft>
        <a:spcPts val="0"/>
      </a:spcAft>
      <a:buClrTx/>
      <a:buSzTx/>
      <a:buFontTx/>
      <a:buNone/>
      <a:tabLst>
        <a:tab pos="1066800" algn="l"/>
      </a:tabLst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Roman"/>
      </a:defRPr>
    </a:lvl2pPr>
    <a:lvl3pPr marL="0" marR="0" indent="685800" algn="ctr" defTabSz="457200" rtl="0" fontAlgn="auto" latinLnBrk="0" hangingPunct="0">
      <a:lnSpc>
        <a:spcPts val="2800"/>
      </a:lnSpc>
      <a:spcBef>
        <a:spcPts val="0"/>
      </a:spcBef>
      <a:spcAft>
        <a:spcPts val="0"/>
      </a:spcAft>
      <a:buClrTx/>
      <a:buSzTx/>
      <a:buFontTx/>
      <a:buNone/>
      <a:tabLst>
        <a:tab pos="1066800" algn="l"/>
      </a:tabLst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Roman"/>
      </a:defRPr>
    </a:lvl3pPr>
    <a:lvl4pPr marL="0" marR="0" indent="1028700" algn="ctr" defTabSz="457200" rtl="0" fontAlgn="auto" latinLnBrk="0" hangingPunct="0">
      <a:lnSpc>
        <a:spcPts val="2800"/>
      </a:lnSpc>
      <a:spcBef>
        <a:spcPts val="0"/>
      </a:spcBef>
      <a:spcAft>
        <a:spcPts val="0"/>
      </a:spcAft>
      <a:buClrTx/>
      <a:buSzTx/>
      <a:buFontTx/>
      <a:buNone/>
      <a:tabLst>
        <a:tab pos="1066800" algn="l"/>
      </a:tabLst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Roman"/>
      </a:defRPr>
    </a:lvl4pPr>
    <a:lvl5pPr marL="0" marR="0" indent="1371600" algn="ctr" defTabSz="457200" rtl="0" fontAlgn="auto" latinLnBrk="0" hangingPunct="0">
      <a:lnSpc>
        <a:spcPts val="2800"/>
      </a:lnSpc>
      <a:spcBef>
        <a:spcPts val="0"/>
      </a:spcBef>
      <a:spcAft>
        <a:spcPts val="0"/>
      </a:spcAft>
      <a:buClrTx/>
      <a:buSzTx/>
      <a:buFontTx/>
      <a:buNone/>
      <a:tabLst>
        <a:tab pos="1066800" algn="l"/>
      </a:tabLst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Roman"/>
      </a:defRPr>
    </a:lvl5pPr>
    <a:lvl6pPr marL="0" marR="0" indent="1714500" algn="ctr" defTabSz="457200" rtl="0" fontAlgn="auto" latinLnBrk="0" hangingPunct="0">
      <a:lnSpc>
        <a:spcPts val="2800"/>
      </a:lnSpc>
      <a:spcBef>
        <a:spcPts val="0"/>
      </a:spcBef>
      <a:spcAft>
        <a:spcPts val="0"/>
      </a:spcAft>
      <a:buClrTx/>
      <a:buSzTx/>
      <a:buFontTx/>
      <a:buNone/>
      <a:tabLst>
        <a:tab pos="1066800" algn="l"/>
      </a:tabLst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Roman"/>
      </a:defRPr>
    </a:lvl6pPr>
    <a:lvl7pPr marL="0" marR="0" indent="2057400" algn="ctr" defTabSz="457200" rtl="0" fontAlgn="auto" latinLnBrk="0" hangingPunct="0">
      <a:lnSpc>
        <a:spcPts val="2800"/>
      </a:lnSpc>
      <a:spcBef>
        <a:spcPts val="0"/>
      </a:spcBef>
      <a:spcAft>
        <a:spcPts val="0"/>
      </a:spcAft>
      <a:buClrTx/>
      <a:buSzTx/>
      <a:buFontTx/>
      <a:buNone/>
      <a:tabLst>
        <a:tab pos="1066800" algn="l"/>
      </a:tabLst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Roman"/>
      </a:defRPr>
    </a:lvl7pPr>
    <a:lvl8pPr marL="0" marR="0" indent="2400300" algn="ctr" defTabSz="457200" rtl="0" fontAlgn="auto" latinLnBrk="0" hangingPunct="0">
      <a:lnSpc>
        <a:spcPts val="2800"/>
      </a:lnSpc>
      <a:spcBef>
        <a:spcPts val="0"/>
      </a:spcBef>
      <a:spcAft>
        <a:spcPts val="0"/>
      </a:spcAft>
      <a:buClrTx/>
      <a:buSzTx/>
      <a:buFontTx/>
      <a:buNone/>
      <a:tabLst>
        <a:tab pos="1066800" algn="l"/>
      </a:tabLst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Roman"/>
      </a:defRPr>
    </a:lvl8pPr>
    <a:lvl9pPr marL="0" marR="0" indent="2743200" algn="ctr" defTabSz="457200" rtl="0" fontAlgn="auto" latinLnBrk="0" hangingPunct="0">
      <a:lnSpc>
        <a:spcPts val="2800"/>
      </a:lnSpc>
      <a:spcBef>
        <a:spcPts val="0"/>
      </a:spcBef>
      <a:spcAft>
        <a:spcPts val="0"/>
      </a:spcAft>
      <a:buClrTx/>
      <a:buSzTx/>
      <a:buFontTx/>
      <a:buNone/>
      <a:tabLst>
        <a:tab pos="1066800" algn="l"/>
      </a:tabLst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Roman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FF1F3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D51ADE6A-740E-44AE-83CC-AE7238B6C88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FF1F3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4A9BC294-FFE2-49D5-8D69-9E1BD2C41BD5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FF1F3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4" name="Shape 4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600">
        <a:latin typeface="Lucida Grande"/>
        <a:ea typeface="Lucida Grande"/>
        <a:cs typeface="Lucida Grande"/>
        <a:sym typeface="Lucida Grande"/>
      </a:defRPr>
    </a:lvl1pPr>
    <a:lvl2pPr indent="228600" defTabSz="457200" latinLnBrk="0">
      <a:defRPr sz="1600">
        <a:latin typeface="Lucida Grande"/>
        <a:ea typeface="Lucida Grande"/>
        <a:cs typeface="Lucida Grande"/>
        <a:sym typeface="Lucida Grande"/>
      </a:defRPr>
    </a:lvl2pPr>
    <a:lvl3pPr indent="457200" defTabSz="457200" latinLnBrk="0">
      <a:defRPr sz="1600">
        <a:latin typeface="Lucida Grande"/>
        <a:ea typeface="Lucida Grande"/>
        <a:cs typeface="Lucida Grande"/>
        <a:sym typeface="Lucida Grande"/>
      </a:defRPr>
    </a:lvl3pPr>
    <a:lvl4pPr indent="685800" defTabSz="457200" latinLnBrk="0">
      <a:defRPr sz="1600">
        <a:latin typeface="Lucida Grande"/>
        <a:ea typeface="Lucida Grande"/>
        <a:cs typeface="Lucida Grande"/>
        <a:sym typeface="Lucida Grande"/>
      </a:defRPr>
    </a:lvl4pPr>
    <a:lvl5pPr indent="914400" defTabSz="457200" latinLnBrk="0">
      <a:defRPr sz="1600">
        <a:latin typeface="Lucida Grande"/>
        <a:ea typeface="Lucida Grande"/>
        <a:cs typeface="Lucida Grande"/>
        <a:sym typeface="Lucida Grande"/>
      </a:defRPr>
    </a:lvl5pPr>
    <a:lvl6pPr indent="1143000" defTabSz="457200" latinLnBrk="0">
      <a:defRPr sz="1600">
        <a:latin typeface="Lucida Grande"/>
        <a:ea typeface="Lucida Grande"/>
        <a:cs typeface="Lucida Grande"/>
        <a:sym typeface="Lucida Grande"/>
      </a:defRPr>
    </a:lvl6pPr>
    <a:lvl7pPr indent="1371600" defTabSz="457200" latinLnBrk="0">
      <a:defRPr sz="1600">
        <a:latin typeface="Lucida Grande"/>
        <a:ea typeface="Lucida Grande"/>
        <a:cs typeface="Lucida Grande"/>
        <a:sym typeface="Lucida Grande"/>
      </a:defRPr>
    </a:lvl7pPr>
    <a:lvl8pPr indent="1600200" defTabSz="457200" latinLnBrk="0">
      <a:defRPr sz="1600">
        <a:latin typeface="Lucida Grande"/>
        <a:ea typeface="Lucida Grande"/>
        <a:cs typeface="Lucida Grande"/>
        <a:sym typeface="Lucida Grande"/>
      </a:defRPr>
    </a:lvl8pPr>
    <a:lvl9pPr indent="1828800" defTabSz="457200" latinLnBrk="0">
      <a:defRPr sz="16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anchor="ctr"/>
          <a:lstStyle>
            <a:lvl1pPr indent="0">
              <a:lnSpc>
                <a:spcPts val="5700"/>
              </a:lnSpc>
              <a:tabLst>
                <a:tab pos="1219200" algn="l"/>
              </a:tabLst>
              <a:defRPr sz="4800">
                <a:latin typeface="+mn-lt"/>
                <a:ea typeface="+mn-ea"/>
                <a:cs typeface="+mn-cs"/>
                <a:sym typeface="Times Roma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anchor="ctr"/>
          <a:lstStyle>
            <a:lvl1pPr marL="792730" indent="-475230" algn="l">
              <a:buSzPct val="171429"/>
              <a:buFont typeface="Gill Sans"/>
              <a:buChar char="•"/>
              <a:tabLst>
                <a:tab pos="1435100" algn="l"/>
              </a:tabLst>
            </a:lvl1pPr>
            <a:lvl2pPr marL="1188272" indent="-413572" algn="l">
              <a:buSzPct val="171429"/>
              <a:buFont typeface="Gill Sans"/>
              <a:buChar char="•"/>
              <a:tabLst>
                <a:tab pos="1828800" algn="l"/>
              </a:tabLst>
            </a:lvl2pPr>
            <a:lvl3pPr marL="1632772" indent="-413572" algn="l">
              <a:buSzPct val="171429"/>
              <a:buFont typeface="Gill Sans"/>
              <a:buChar char="•"/>
              <a:tabLst>
                <a:tab pos="2273300" algn="l"/>
              </a:tabLst>
              <a:defRPr>
                <a:solidFill>
                  <a:srgbClr val="000000"/>
                </a:solidFill>
              </a:defRPr>
            </a:lvl3pPr>
            <a:lvl4pPr marL="2077272" indent="-413572" algn="l">
              <a:buSzPct val="171429"/>
              <a:buFont typeface="Gill Sans"/>
              <a:buChar char="•"/>
              <a:tabLst>
                <a:tab pos="2717800" algn="l"/>
              </a:tabLst>
              <a:defRPr>
                <a:solidFill>
                  <a:srgbClr val="000000"/>
                </a:solidFill>
              </a:defRPr>
            </a:lvl4pPr>
            <a:lvl5pPr marL="2534472" indent="-413572" algn="l">
              <a:buSzPct val="171429"/>
              <a:buFont typeface="Gill Sans"/>
              <a:buChar char="•"/>
              <a:tabLst>
                <a:tab pos="3175000" algn="l"/>
              </a:tabLst>
              <a:defRPr>
                <a:solidFill>
                  <a:srgbClr val="0000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solidFill>
          <a:srgbClr val="FEFD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bg>
      <p:bgPr>
        <a:solidFill>
          <a:srgbClr val="FFFB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Text"/>
          <p:cNvSpPr txBox="1"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anchor="ctr"/>
          <a:lstStyle>
            <a:lvl1pPr indent="0">
              <a:tabLst>
                <a:tab pos="1219200" algn="l"/>
              </a:tabLst>
            </a:lvl1pPr>
          </a:lstStyle>
          <a:p>
            <a:pPr/>
            <a:r>
              <a:t>Title Text</a:t>
            </a:r>
          </a:p>
        </p:txBody>
      </p:sp>
      <p:sp>
        <p:nvSpPr>
          <p:cNvPr id="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2pPr>
              <a:lnSpc>
                <a:spcPts val="2800"/>
              </a:lnSpc>
              <a:defRPr sz="2400"/>
            </a:lvl2pPr>
            <a:lvl3pPr>
              <a:lnSpc>
                <a:spcPts val="2800"/>
              </a:lnSpc>
              <a:defRPr sz="2400">
                <a:solidFill>
                  <a:srgbClr val="FFFFFF"/>
                </a:solidFill>
              </a:defRPr>
            </a:lvl3pPr>
            <a:lvl4pPr>
              <a:lnSpc>
                <a:spcPts val="2800"/>
              </a:lnSpc>
              <a:defRPr sz="2400">
                <a:solidFill>
                  <a:srgbClr val="FFFFFF"/>
                </a:solidFill>
              </a:defRPr>
            </a:lvl4pPr>
            <a:lvl5pPr>
              <a:lnSpc>
                <a:spcPts val="2800"/>
              </a:lnSpc>
              <a:defRPr sz="24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43650" y="9283700"/>
            <a:ext cx="317500" cy="342900"/>
          </a:xfrm>
          <a:prstGeom prst="rect">
            <a:avLst/>
          </a:prstGeom>
          <a:ln w="12700">
            <a:miter lim="400000"/>
          </a:ln>
        </p:spPr>
        <p:txBody>
          <a:bodyPr wrap="none" lIns="38100" tIns="38100" rIns="38100" bIns="38100" anchor="ctr">
            <a:spAutoFit/>
          </a:bodyPr>
          <a:lstStyle>
            <a:lvl1pPr>
              <a:lnSpc>
                <a:spcPts val="2100"/>
              </a:lnSpc>
              <a:defRPr sz="18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</p:sldLayoutIdLst>
  <p:transition xmlns:p14="http://schemas.microsoft.com/office/powerpoint/2010/main" spd="med" advClick="1"/>
  <p:txStyles>
    <p:titleStyle>
      <a:lvl1pPr marL="0" marR="0" indent="-38100" algn="ctr" defTabSz="457200" rtl="0" latinLnBrk="0">
        <a:lnSpc>
          <a:spcPts val="10000"/>
        </a:lnSpc>
        <a:spcBef>
          <a:spcPts val="200"/>
        </a:spcBef>
        <a:spcAft>
          <a:spcPts val="0"/>
        </a:spcAft>
        <a:buClrTx/>
        <a:buSzTx/>
        <a:buFontTx/>
        <a:buNone/>
        <a:tabLst>
          <a:tab pos="1244600" algn="l"/>
        </a:tabLst>
        <a:defRPr b="0" baseline="0" cap="none" i="0" spc="0" strike="noStrike" sz="8400" u="none"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1pPr>
      <a:lvl2pPr marL="0" marR="0" indent="190500" algn="ctr" defTabSz="457200" rtl="0" latinLnBrk="0">
        <a:lnSpc>
          <a:spcPts val="10000"/>
        </a:lnSpc>
        <a:spcBef>
          <a:spcPts val="200"/>
        </a:spcBef>
        <a:spcAft>
          <a:spcPts val="0"/>
        </a:spcAft>
        <a:buClrTx/>
        <a:buSzTx/>
        <a:buFontTx/>
        <a:buNone/>
        <a:tabLst>
          <a:tab pos="1244600" algn="l"/>
        </a:tabLst>
        <a:defRPr b="0" baseline="0" cap="none" i="0" spc="0" strike="noStrike" sz="8400" u="none"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2pPr>
      <a:lvl3pPr marL="0" marR="0" indent="419100" algn="ctr" defTabSz="457200" rtl="0" latinLnBrk="0">
        <a:lnSpc>
          <a:spcPts val="10000"/>
        </a:lnSpc>
        <a:spcBef>
          <a:spcPts val="200"/>
        </a:spcBef>
        <a:spcAft>
          <a:spcPts val="0"/>
        </a:spcAft>
        <a:buClrTx/>
        <a:buSzTx/>
        <a:buFontTx/>
        <a:buNone/>
        <a:tabLst>
          <a:tab pos="1244600" algn="l"/>
        </a:tabLst>
        <a:defRPr b="0" baseline="0" cap="none" i="0" spc="0" strike="noStrike" sz="8400" u="none"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3pPr>
      <a:lvl4pPr marL="0" marR="0" indent="647700" algn="ctr" defTabSz="457200" rtl="0" latinLnBrk="0">
        <a:lnSpc>
          <a:spcPts val="10000"/>
        </a:lnSpc>
        <a:spcBef>
          <a:spcPts val="200"/>
        </a:spcBef>
        <a:spcAft>
          <a:spcPts val="0"/>
        </a:spcAft>
        <a:buClrTx/>
        <a:buSzTx/>
        <a:buFontTx/>
        <a:buNone/>
        <a:tabLst>
          <a:tab pos="1244600" algn="l"/>
        </a:tabLst>
        <a:defRPr b="0" baseline="0" cap="none" i="0" spc="0" strike="noStrike" sz="8400" u="none"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4pPr>
      <a:lvl5pPr marL="0" marR="0" indent="876300" algn="ctr" defTabSz="457200" rtl="0" latinLnBrk="0">
        <a:lnSpc>
          <a:spcPts val="10000"/>
        </a:lnSpc>
        <a:spcBef>
          <a:spcPts val="200"/>
        </a:spcBef>
        <a:spcAft>
          <a:spcPts val="0"/>
        </a:spcAft>
        <a:buClrTx/>
        <a:buSzTx/>
        <a:buFontTx/>
        <a:buNone/>
        <a:tabLst>
          <a:tab pos="1244600" algn="l"/>
        </a:tabLst>
        <a:defRPr b="0" baseline="0" cap="none" i="0" spc="0" strike="noStrike" sz="8400" u="none"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5pPr>
      <a:lvl6pPr marL="0" marR="0" indent="1104900" algn="ctr" defTabSz="457200" rtl="0" latinLnBrk="0">
        <a:lnSpc>
          <a:spcPts val="10000"/>
        </a:lnSpc>
        <a:spcBef>
          <a:spcPts val="200"/>
        </a:spcBef>
        <a:spcAft>
          <a:spcPts val="0"/>
        </a:spcAft>
        <a:buClrTx/>
        <a:buSzTx/>
        <a:buFontTx/>
        <a:buNone/>
        <a:tabLst>
          <a:tab pos="1244600" algn="l"/>
        </a:tabLst>
        <a:defRPr b="0" baseline="0" cap="none" i="0" spc="0" strike="noStrike" sz="8400" u="none"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6pPr>
      <a:lvl7pPr marL="0" marR="0" indent="1333500" algn="ctr" defTabSz="457200" rtl="0" latinLnBrk="0">
        <a:lnSpc>
          <a:spcPts val="10000"/>
        </a:lnSpc>
        <a:spcBef>
          <a:spcPts val="200"/>
        </a:spcBef>
        <a:spcAft>
          <a:spcPts val="0"/>
        </a:spcAft>
        <a:buClrTx/>
        <a:buSzTx/>
        <a:buFontTx/>
        <a:buNone/>
        <a:tabLst>
          <a:tab pos="1244600" algn="l"/>
        </a:tabLst>
        <a:defRPr b="0" baseline="0" cap="none" i="0" spc="0" strike="noStrike" sz="8400" u="none"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7pPr>
      <a:lvl8pPr marL="0" marR="0" indent="1562100" algn="ctr" defTabSz="457200" rtl="0" latinLnBrk="0">
        <a:lnSpc>
          <a:spcPts val="10000"/>
        </a:lnSpc>
        <a:spcBef>
          <a:spcPts val="200"/>
        </a:spcBef>
        <a:spcAft>
          <a:spcPts val="0"/>
        </a:spcAft>
        <a:buClrTx/>
        <a:buSzTx/>
        <a:buFontTx/>
        <a:buNone/>
        <a:tabLst>
          <a:tab pos="1244600" algn="l"/>
        </a:tabLst>
        <a:defRPr b="0" baseline="0" cap="none" i="0" spc="0" strike="noStrike" sz="8400" u="none"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8pPr>
      <a:lvl9pPr marL="0" marR="0" indent="1790700" algn="ctr" defTabSz="457200" rtl="0" latinLnBrk="0">
        <a:lnSpc>
          <a:spcPts val="10000"/>
        </a:lnSpc>
        <a:spcBef>
          <a:spcPts val="200"/>
        </a:spcBef>
        <a:spcAft>
          <a:spcPts val="0"/>
        </a:spcAft>
        <a:buClrTx/>
        <a:buSzTx/>
        <a:buFontTx/>
        <a:buNone/>
        <a:tabLst>
          <a:tab pos="1244600" algn="l"/>
        </a:tabLst>
        <a:defRPr b="0" baseline="0" cap="none" i="0" spc="0" strike="noStrike" sz="8400" u="none"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9pPr>
    </p:titleStyle>
    <p:bodyStyle>
      <a:lvl1pPr marL="0" marR="0" indent="0" algn="ctr" defTabSz="457200" rtl="0" latinLnBrk="0">
        <a:lnSpc>
          <a:spcPts val="3800"/>
        </a:lnSpc>
        <a:spcBef>
          <a:spcPts val="200"/>
        </a:spcBef>
        <a:spcAft>
          <a:spcPts val="0"/>
        </a:spcAft>
        <a:buClrTx/>
        <a:buSzTx/>
        <a:buFontTx/>
        <a:buNone/>
        <a:tabLst>
          <a:tab pos="1244600" algn="l"/>
        </a:tabLst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Times Roman"/>
        </a:defRPr>
      </a:lvl1pPr>
      <a:lvl2pPr marL="0" marR="0" indent="0" algn="ctr" defTabSz="457200" rtl="0" latinLnBrk="0">
        <a:lnSpc>
          <a:spcPts val="3800"/>
        </a:lnSpc>
        <a:spcBef>
          <a:spcPts val="200"/>
        </a:spcBef>
        <a:spcAft>
          <a:spcPts val="0"/>
        </a:spcAft>
        <a:buClrTx/>
        <a:buSzTx/>
        <a:buFontTx/>
        <a:buNone/>
        <a:tabLst>
          <a:tab pos="1244600" algn="l"/>
        </a:tabLst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Times Roman"/>
        </a:defRPr>
      </a:lvl2pPr>
      <a:lvl3pPr marL="0" marR="0" indent="0" algn="ctr" defTabSz="457200" rtl="0" latinLnBrk="0">
        <a:lnSpc>
          <a:spcPts val="3800"/>
        </a:lnSpc>
        <a:spcBef>
          <a:spcPts val="200"/>
        </a:spcBef>
        <a:spcAft>
          <a:spcPts val="0"/>
        </a:spcAft>
        <a:buClrTx/>
        <a:buSzTx/>
        <a:buFontTx/>
        <a:buNone/>
        <a:tabLst>
          <a:tab pos="1244600" algn="l"/>
        </a:tabLst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Times Roman"/>
        </a:defRPr>
      </a:lvl3pPr>
      <a:lvl4pPr marL="0" marR="0" indent="0" algn="ctr" defTabSz="457200" rtl="0" latinLnBrk="0">
        <a:lnSpc>
          <a:spcPts val="3800"/>
        </a:lnSpc>
        <a:spcBef>
          <a:spcPts val="200"/>
        </a:spcBef>
        <a:spcAft>
          <a:spcPts val="0"/>
        </a:spcAft>
        <a:buClrTx/>
        <a:buSzTx/>
        <a:buFontTx/>
        <a:buNone/>
        <a:tabLst>
          <a:tab pos="1244600" algn="l"/>
        </a:tabLst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Times Roman"/>
        </a:defRPr>
      </a:lvl4pPr>
      <a:lvl5pPr marL="0" marR="0" indent="0" algn="ctr" defTabSz="457200" rtl="0" latinLnBrk="0">
        <a:lnSpc>
          <a:spcPts val="3800"/>
        </a:lnSpc>
        <a:spcBef>
          <a:spcPts val="200"/>
        </a:spcBef>
        <a:spcAft>
          <a:spcPts val="0"/>
        </a:spcAft>
        <a:buClrTx/>
        <a:buSzTx/>
        <a:buFontTx/>
        <a:buNone/>
        <a:tabLst>
          <a:tab pos="1244600" algn="l"/>
        </a:tabLst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Times Roman"/>
        </a:defRPr>
      </a:lvl5pPr>
      <a:lvl6pPr marL="0" marR="0" indent="355600" algn="ctr" defTabSz="457200" rtl="0" latinLnBrk="0">
        <a:lnSpc>
          <a:spcPts val="3800"/>
        </a:lnSpc>
        <a:spcBef>
          <a:spcPts val="200"/>
        </a:spcBef>
        <a:spcAft>
          <a:spcPts val="0"/>
        </a:spcAft>
        <a:buClrTx/>
        <a:buSzTx/>
        <a:buFontTx/>
        <a:buNone/>
        <a:tabLst>
          <a:tab pos="1244600" algn="l"/>
        </a:tabLst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Times Roman"/>
        </a:defRPr>
      </a:lvl6pPr>
      <a:lvl7pPr marL="0" marR="0" indent="711200" algn="ctr" defTabSz="457200" rtl="0" latinLnBrk="0">
        <a:lnSpc>
          <a:spcPts val="3800"/>
        </a:lnSpc>
        <a:spcBef>
          <a:spcPts val="200"/>
        </a:spcBef>
        <a:spcAft>
          <a:spcPts val="0"/>
        </a:spcAft>
        <a:buClrTx/>
        <a:buSzTx/>
        <a:buFontTx/>
        <a:buNone/>
        <a:tabLst>
          <a:tab pos="1244600" algn="l"/>
        </a:tabLst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Times Roman"/>
        </a:defRPr>
      </a:lvl7pPr>
      <a:lvl8pPr marL="0" marR="0" indent="1066800" algn="ctr" defTabSz="457200" rtl="0" latinLnBrk="0">
        <a:lnSpc>
          <a:spcPts val="3800"/>
        </a:lnSpc>
        <a:spcBef>
          <a:spcPts val="200"/>
        </a:spcBef>
        <a:spcAft>
          <a:spcPts val="0"/>
        </a:spcAft>
        <a:buClrTx/>
        <a:buSzTx/>
        <a:buFontTx/>
        <a:buNone/>
        <a:tabLst>
          <a:tab pos="1244600" algn="l"/>
        </a:tabLst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Times Roman"/>
        </a:defRPr>
      </a:lvl8pPr>
      <a:lvl9pPr marL="0" marR="0" indent="1422400" algn="ctr" defTabSz="457200" rtl="0" latinLnBrk="0">
        <a:lnSpc>
          <a:spcPts val="3800"/>
        </a:lnSpc>
        <a:spcBef>
          <a:spcPts val="200"/>
        </a:spcBef>
        <a:spcAft>
          <a:spcPts val="0"/>
        </a:spcAft>
        <a:buClrTx/>
        <a:buSzTx/>
        <a:buFontTx/>
        <a:buNone/>
        <a:tabLst>
          <a:tab pos="1244600" algn="l"/>
        </a:tabLst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Times Roman"/>
        </a:defRPr>
      </a:lvl9pPr>
    </p:bodyStyle>
    <p:otherStyle>
      <a:lvl1pPr marL="0" marR="0" indent="0" algn="ctr" defTabSz="457200" latinLnBrk="0">
        <a:lnSpc>
          <a:spcPts val="21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066800" algn="l"/>
        </a:tabLst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457200" latinLnBrk="0">
        <a:lnSpc>
          <a:spcPts val="21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066800" algn="l"/>
        </a:tabLst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457200" latinLnBrk="0">
        <a:lnSpc>
          <a:spcPts val="21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066800" algn="l"/>
        </a:tabLst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457200" latinLnBrk="0">
        <a:lnSpc>
          <a:spcPts val="21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066800" algn="l"/>
        </a:tabLst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457200" latinLnBrk="0">
        <a:lnSpc>
          <a:spcPts val="21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066800" algn="l"/>
        </a:tabLst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457200" latinLnBrk="0">
        <a:lnSpc>
          <a:spcPts val="21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066800" algn="l"/>
        </a:tabLst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457200" latinLnBrk="0">
        <a:lnSpc>
          <a:spcPts val="21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066800" algn="l"/>
        </a:tabLst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457200" latinLnBrk="0">
        <a:lnSpc>
          <a:spcPts val="21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066800" algn="l"/>
        </a:tabLst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457200" latinLnBrk="0">
        <a:lnSpc>
          <a:spcPts val="21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066800" algn="l"/>
        </a:tabLst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Relationship Id="rId3" Type="http://schemas.openxmlformats.org/officeDocument/2006/relationships/image" Target="../media/image2.gif"/><Relationship Id="rId4" Type="http://schemas.openxmlformats.org/officeDocument/2006/relationships/image" Target="../media/image3.g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Regression</a:t>
            </a:r>
          </a:p>
        </p:txBody>
      </p:sp>
      <p:sp>
        <p:nvSpPr>
          <p:cNvPr id="47" name="We must make image-like things from imag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must make image-like things from images</a:t>
            </a:r>
          </a:p>
          <a:p>
            <a:pPr/>
            <a:r>
              <a:t>Examples:</a:t>
            </a:r>
          </a:p>
          <a:p>
            <a:pPr lvl="1"/>
            <a:r>
              <a:t>depth map from image</a:t>
            </a:r>
          </a:p>
          <a:p>
            <a:pPr lvl="1"/>
            <a:r>
              <a:t>normal map from image</a:t>
            </a:r>
          </a:p>
          <a:p>
            <a:pPr lvl="1"/>
            <a:r>
              <a:t>derained image from rainy image</a:t>
            </a:r>
          </a:p>
          <a:p>
            <a:pPr lvl="1"/>
            <a:r>
              <a:t>defogged image from foggy image</a:t>
            </a:r>
          </a:p>
          <a:p>
            <a:pPr/>
            <a:r>
              <a:t>Train with pairs (image, depth)</a:t>
            </a:r>
          </a:p>
          <a:p>
            <a:pPr lvl="1"/>
            <a:r>
              <a:t>or (image, normal), etc</a:t>
            </a:r>
          </a:p>
          <a:p>
            <a:pPr lvl="1"/>
            <a:r>
              <a:t>Loss</a:t>
            </a:r>
          </a:p>
          <a:p>
            <a:pPr lvl="2"/>
            <a:r>
              <a:t>Squared error +abs value of error+other terms as required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Examp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Examples</a:t>
            </a:r>
          </a:p>
        </p:txBody>
      </p:sp>
      <p:sp>
        <p:nvSpPr>
          <p:cNvPr id="50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51" name="mit_multi_illum.gif" descr="mit_multi_illum.gi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4278" y="88337"/>
            <a:ext cx="3657601" cy="2438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omni_depth.gif" descr="omni_depth.gif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1640" y="3823088"/>
            <a:ext cx="5880850" cy="588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omni_normal.gif" descr="omni_normal.gif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051113" y="3823088"/>
            <a:ext cx="5880850" cy="5880850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Depth (omnimap, current best depth est)"/>
          <p:cNvSpPr txBox="1"/>
          <p:nvPr/>
        </p:nvSpPr>
        <p:spPr>
          <a:xfrm>
            <a:off x="561809" y="3022794"/>
            <a:ext cx="5040512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Depth (omnimap, current best depth est)</a:t>
            </a:r>
          </a:p>
        </p:txBody>
      </p:sp>
      <p:sp>
        <p:nvSpPr>
          <p:cNvPr id="55" name="Normal (omnimap, current best normal est)"/>
          <p:cNvSpPr txBox="1"/>
          <p:nvPr/>
        </p:nvSpPr>
        <p:spPr>
          <a:xfrm>
            <a:off x="7640698" y="3022794"/>
            <a:ext cx="5412879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Normal (omnimap, current best normal est)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jpe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1.jpe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Times Roman"/>
        <a:ea typeface="Times Roman"/>
        <a:cs typeface="Times Roma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ts val="28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>
            <a:tab pos="1066800" algn="l"/>
          </a:tabLst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Times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ts val="28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>
            <a:tab pos="1066800" algn="l"/>
          </a:tabLst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imes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Times Roman"/>
        <a:ea typeface="Times Roman"/>
        <a:cs typeface="Times Roma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ts val="28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>
            <a:tab pos="1066800" algn="l"/>
          </a:tabLst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Times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ts val="28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>
            <a:tab pos="1066800" algn="l"/>
          </a:tabLst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imes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