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9" r:id="rId10"/>
    <p:sldId id="265" r:id="rId11"/>
    <p:sldId id="266" r:id="rId12"/>
    <p:sldId id="267" r:id="rId13"/>
    <p:sldId id="268" r:id="rId14"/>
    <p:sldId id="269" r:id="rId15"/>
    <p:sldId id="264" r:id="rId16"/>
    <p:sldId id="262" r:id="rId17"/>
    <p:sldId id="263" r:id="rId18"/>
    <p:sldId id="270" r:id="rId19"/>
    <p:sldId id="271" r:id="rId20"/>
    <p:sldId id="272" r:id="rId21"/>
    <p:sldId id="273" r:id="rId22"/>
    <p:sldId id="280" r:id="rId23"/>
    <p:sldId id="274" r:id="rId24"/>
    <p:sldId id="276" r:id="rId25"/>
    <p:sldId id="275" r:id="rId26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52D"/>
    <a:srgbClr val="0000FF"/>
    <a:srgbClr val="FF6257"/>
    <a:srgbClr val="FF7E79"/>
    <a:srgbClr val="F4D6B4"/>
    <a:srgbClr val="F9B594"/>
    <a:srgbClr val="F8BBC7"/>
    <a:srgbClr val="FFD579"/>
    <a:srgbClr val="FFFD7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9" autoAdjust="0"/>
    <p:restoredTop sz="86197" autoAdjust="0"/>
  </p:normalViewPr>
  <p:slideViewPr>
    <p:cSldViewPr>
      <p:cViewPr varScale="1">
        <p:scale>
          <a:sx n="105" d="100"/>
          <a:sy n="105" d="100"/>
        </p:scale>
        <p:origin x="984" y="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9E3D7F6A-058C-41AB-B4DD-95ECE6254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0113FC98-EEA6-4C36-8FF3-5659E87DB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C029-826F-4844-801E-9011426C9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27D6-9C56-4795-AE38-9C8FA71BD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4C2D-402D-41AA-AC9D-D2332D78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6DE82-3597-46D7-BFCC-AECC7C7B3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7055-30C0-4054-9F71-7D5643F4D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6E58-7D30-46F2-8E2A-2C4C73AB6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D4CF7-EA2F-4F90-99D7-1EE5866BD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5A22B-DC4F-4B2C-819E-44321E470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B298-AE05-4789-B7DC-7A3453F8B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3DB47-FB32-473F-B836-2B92012D6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D29E-A6DB-4B55-99DA-EFAFCA813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BEC1-82D2-40A0-B3C3-CA50C7679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0A55D36-E232-461E-97B3-E089DEB40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DDBE-1EE6-1907-0246-3C78DA9DEC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Simple registration and mosaics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90347-45F4-5751-609C-345883A8F9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UIUC</a:t>
            </a:r>
          </a:p>
        </p:txBody>
      </p:sp>
    </p:spTree>
    <p:extLst>
      <p:ext uri="{BB962C8B-B14F-4D97-AF65-F5344CB8AC3E}">
        <p14:creationId xmlns:p14="http://schemas.microsoft.com/office/powerpoint/2010/main" val="229241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E6F6-7061-044C-F1CA-930E6C4F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97D4-DDA3-B1E0-0993-F01B60152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Registering color separations</a:t>
            </a:r>
          </a:p>
          <a:p>
            <a:r>
              <a:rPr lang="en-US" dirty="0"/>
              <a:t>    Early color photography took 3 different images</a:t>
            </a:r>
          </a:p>
          <a:p>
            <a:r>
              <a:rPr lang="en-US" dirty="0"/>
              <a:t>		red filter, green filter, blue filter</a:t>
            </a:r>
          </a:p>
          <a:p>
            <a:r>
              <a:rPr lang="en-US" dirty="0"/>
              <a:t>    These won’t overlap perfectly (slight camera shake)</a:t>
            </a:r>
          </a:p>
          <a:p>
            <a:r>
              <a:rPr lang="en-US" dirty="0"/>
              <a:t>    Register them by translating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510F3-EACF-43F9-317B-FEDA19B0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6" y="3886200"/>
            <a:ext cx="11920044" cy="2457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27B475-8013-1B9E-3E4A-CC94979ED755}"/>
              </a:ext>
            </a:extLst>
          </p:cNvPr>
          <p:cNvSpPr txBox="1"/>
          <p:nvPr/>
        </p:nvSpPr>
        <p:spPr>
          <a:xfrm>
            <a:off x="838200" y="6340602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Gurnard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48DD1-4DFC-1401-9003-E9C25A131F6A}"/>
              </a:ext>
            </a:extLst>
          </p:cNvPr>
          <p:cNvSpPr txBox="1"/>
          <p:nvPr/>
        </p:nvSpPr>
        <p:spPr>
          <a:xfrm>
            <a:off x="4191000" y="639633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2628A-FF6C-3D87-C6E4-F15F9F829681}"/>
              </a:ext>
            </a:extLst>
          </p:cNvPr>
          <p:cNvSpPr txBox="1"/>
          <p:nvPr/>
        </p:nvSpPr>
        <p:spPr>
          <a:xfrm>
            <a:off x="6800995" y="634060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20B12-DCB8-2F64-9129-9F4D24552740}"/>
              </a:ext>
            </a:extLst>
          </p:cNvPr>
          <p:cNvSpPr txBox="1"/>
          <p:nvPr/>
        </p:nvSpPr>
        <p:spPr>
          <a:xfrm>
            <a:off x="10439400" y="63201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422106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B9C7-18A3-C617-4B09-6F3E1EB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08FF-8EC7-CD02-E45C-E3BCC959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Red, Green and Blue aren’t all that similar</a:t>
            </a:r>
          </a:p>
          <a:p>
            <a:r>
              <a:rPr lang="en-US" dirty="0"/>
              <a:t>	so mean squared error may not be a great idea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862CA-0B4F-E872-1EE3-C2AC936E7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6" y="3886200"/>
            <a:ext cx="11920044" cy="2457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C1736-7D5A-4802-3708-D3E1748ECA64}"/>
              </a:ext>
            </a:extLst>
          </p:cNvPr>
          <p:cNvSpPr txBox="1"/>
          <p:nvPr/>
        </p:nvSpPr>
        <p:spPr>
          <a:xfrm>
            <a:off x="838200" y="6340602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Gurnard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9BEEC-89F9-6A42-607E-1E0AD9ED6253}"/>
              </a:ext>
            </a:extLst>
          </p:cNvPr>
          <p:cNvSpPr txBox="1"/>
          <p:nvPr/>
        </p:nvSpPr>
        <p:spPr>
          <a:xfrm>
            <a:off x="4191000" y="639633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5EBA3-AA75-29C1-C724-AB78480592E9}"/>
              </a:ext>
            </a:extLst>
          </p:cNvPr>
          <p:cNvSpPr txBox="1"/>
          <p:nvPr/>
        </p:nvSpPr>
        <p:spPr>
          <a:xfrm>
            <a:off x="6800995" y="634060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61DDE-FB23-F1A9-1FCC-2AFDE4A3A62C}"/>
              </a:ext>
            </a:extLst>
          </p:cNvPr>
          <p:cNvSpPr txBox="1"/>
          <p:nvPr/>
        </p:nvSpPr>
        <p:spPr>
          <a:xfrm>
            <a:off x="10439400" y="63201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22004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90E0-2DA2-FDA3-9070-BA16A10D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Alternatives: The Cosine Distance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225D9-90D2-EF5C-FE05-B4F9A00E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787769"/>
            <a:ext cx="11029950" cy="339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5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3CA0-08FA-B4CA-079C-D1261625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Alternatives:  Correlation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051FB-5B52-CEE9-6CE2-2928E904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13" y="1188868"/>
            <a:ext cx="10363200" cy="467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3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B9C7-18A3-C617-4B09-6F3E1EB6F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08FF-8EC7-CD02-E45C-E3BCC9597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9862CA-0B4F-E872-1EE3-C2AC936E7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56" y="3886200"/>
            <a:ext cx="11920044" cy="2457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C1736-7D5A-4802-3708-D3E1748ECA64}"/>
              </a:ext>
            </a:extLst>
          </p:cNvPr>
          <p:cNvSpPr txBox="1"/>
          <p:nvPr/>
        </p:nvSpPr>
        <p:spPr>
          <a:xfrm>
            <a:off x="838200" y="6340602"/>
            <a:ext cx="131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Gurnard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9BEEC-89F9-6A42-607E-1E0AD9ED6253}"/>
              </a:ext>
            </a:extLst>
          </p:cNvPr>
          <p:cNvSpPr txBox="1"/>
          <p:nvPr/>
        </p:nvSpPr>
        <p:spPr>
          <a:xfrm>
            <a:off x="4191000" y="639633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5EBA3-AA75-29C1-C724-AB78480592E9}"/>
              </a:ext>
            </a:extLst>
          </p:cNvPr>
          <p:cNvSpPr txBox="1"/>
          <p:nvPr/>
        </p:nvSpPr>
        <p:spPr>
          <a:xfrm>
            <a:off x="6800995" y="634060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61DDE-FB23-F1A9-1FCC-2AFDE4A3A62C}"/>
              </a:ext>
            </a:extLst>
          </p:cNvPr>
          <p:cNvSpPr txBox="1"/>
          <p:nvPr/>
        </p:nvSpPr>
        <p:spPr>
          <a:xfrm>
            <a:off x="10439400" y="63201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26C7C-FA9A-80CB-E080-E1A0BE275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03" y="742950"/>
            <a:ext cx="11382594" cy="31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31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5883-2FE3-C067-B234-7FE75962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a zebra to itself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93AF4-F1E4-83AC-BAF3-3B9768A8D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overlap for smoothed and resampled images should be a good guide to true overlap  - details to follow!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BF305-2C0A-E6B1-2411-2BAA628E4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6139"/>
            <a:ext cx="11981543" cy="1965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941A11-CC45-1670-CAC7-4962F85EF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770239"/>
            <a:ext cx="11981542" cy="19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2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0AFB-1CDB-5C29-4172-AFD5CDB7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Gaussian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BFA5-B60D-A3A3-D96F-FFE94EBB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33E33-DFE2-3F80-95DA-3696C6FC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08" y="1600200"/>
            <a:ext cx="10644783" cy="31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2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2297-B76E-8ACF-3A01-A7D4AF29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Gaussian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87FBB-99DA-C983-40CD-8BDE26F4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99155-F6E8-ACA1-592D-AA3D6CCB5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95235"/>
            <a:ext cx="6705600" cy="60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5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0AFB-1CDB-5C29-4172-AFD5CDB7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Gaussian Pyramid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ABFA5-B60D-A3A3-D96F-FFE94EBB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33E33-DFE2-3F80-95DA-3696C6FC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08" y="1600200"/>
            <a:ext cx="10644783" cy="3117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E22536-90C1-FD75-3CE3-945E9EFA81BB}"/>
              </a:ext>
            </a:extLst>
          </p:cNvPr>
          <p:cNvSpPr txBox="1"/>
          <p:nvPr/>
        </p:nvSpPr>
        <p:spPr>
          <a:xfrm>
            <a:off x="3124200" y="5094658"/>
            <a:ext cx="8672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was by 2 in example; could be others (sqrt(2) is common)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A5712B-F82B-B596-D1EE-C9AA86884AD9}"/>
              </a:ext>
            </a:extLst>
          </p:cNvPr>
          <p:cNvCxnSpPr/>
          <p:nvPr/>
        </p:nvCxnSpPr>
        <p:spPr bwMode="auto">
          <a:xfrm flipV="1">
            <a:off x="6400800" y="3543300"/>
            <a:ext cx="0" cy="14859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07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18D8-102A-3F53-0494-DEEF9993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4F347-AFCD-8B30-2F9E-14508CB3F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1225D-1E34-9C85-9FEA-DC0CE6D83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86200"/>
            <a:ext cx="11408628" cy="1660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B60DAD-9CAB-4EDE-64BC-91CA05C4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11981543" cy="1965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04E87-3772-3802-F3C1-C461ACF4E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28800"/>
            <a:ext cx="11981542" cy="19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56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234D9-F3E1-6C6B-68A5-FCD9C7A5E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7C77C-7839-25FF-EFEA-2185C53CD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photograph a “spectacular big thing”:</a:t>
            </a:r>
          </a:p>
          <a:p>
            <a:r>
              <a:rPr lang="en-US" dirty="0"/>
              <a:t>	take many photographs</a:t>
            </a:r>
          </a:p>
          <a:p>
            <a:r>
              <a:rPr lang="en-US" dirty="0"/>
              <a:t>    slide over one another to get overlaps right</a:t>
            </a:r>
          </a:p>
          <a:p>
            <a:r>
              <a:rPr lang="en-US" dirty="0"/>
              <a:t>Result: </a:t>
            </a:r>
          </a:p>
          <a:p>
            <a:r>
              <a:rPr lang="en-US" dirty="0"/>
              <a:t>	one big picture (mosaic)</a:t>
            </a:r>
          </a:p>
          <a:p>
            <a:endParaRPr lang="en-US" dirty="0"/>
          </a:p>
          <a:p>
            <a:r>
              <a:rPr lang="en-US" dirty="0"/>
              <a:t>Useful representation for many purposes</a:t>
            </a:r>
          </a:p>
          <a:p>
            <a:endParaRPr lang="en-US" dirty="0"/>
          </a:p>
          <a:p>
            <a:r>
              <a:rPr lang="en-US" dirty="0"/>
              <a:t>Q: how to slide?</a:t>
            </a:r>
          </a:p>
        </p:txBody>
      </p:sp>
    </p:spTree>
    <p:extLst>
      <p:ext uri="{BB962C8B-B14F-4D97-AF65-F5344CB8AC3E}">
        <p14:creationId xmlns:p14="http://schemas.microsoft.com/office/powerpoint/2010/main" val="403778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18D8-102A-3F53-0494-DEEF9993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4F347-AFCD-8B30-2F9E-14508CB3F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60DAD-9CAB-4EDE-64BC-91CA05C4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1981543" cy="1965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804E87-3772-3802-F3C1-C461ACF4E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8800"/>
            <a:ext cx="11981542" cy="1965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49591-B348-91AF-6C8E-84AE87554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316" y="3858489"/>
            <a:ext cx="9049367" cy="292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7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78741-F68C-5874-4AA8-DE80A4D06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4953000" cy="6725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9B8ED0-B371-3722-BAC1-AB81D28FA16C}"/>
              </a:ext>
            </a:extLst>
          </p:cNvPr>
          <p:cNvSpPr txBox="1"/>
          <p:nvPr/>
        </p:nvSpPr>
        <p:spPr>
          <a:xfrm>
            <a:off x="5081016" y="1066800"/>
            <a:ext cx="6758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Scene, with moving circle; numbers show where</a:t>
            </a:r>
          </a:p>
          <a:p>
            <a:r>
              <a:rPr lang="en-US" dirty="0"/>
              <a:t>it is for frame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8CD2B-AB2B-CB60-A196-9E000732C32F}"/>
              </a:ext>
            </a:extLst>
          </p:cNvPr>
          <p:cNvSpPr txBox="1"/>
          <p:nvPr/>
        </p:nvSpPr>
        <p:spPr>
          <a:xfrm>
            <a:off x="5071872" y="2501420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Registered, then take the mean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077CD-A51F-F8D0-1664-ABA5B2BC6619}"/>
              </a:ext>
            </a:extLst>
          </p:cNvPr>
          <p:cNvSpPr txBox="1"/>
          <p:nvPr/>
        </p:nvSpPr>
        <p:spPr>
          <a:xfrm>
            <a:off x="5114544" y="3894916"/>
            <a:ext cx="489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Registered, then take the median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ECECEB-C5CD-D93A-3ABF-BBDA49018EB6}"/>
              </a:ext>
            </a:extLst>
          </p:cNvPr>
          <p:cNvSpPr txBox="1"/>
          <p:nvPr/>
        </p:nvSpPr>
        <p:spPr>
          <a:xfrm>
            <a:off x="5114544" y="5560367"/>
            <a:ext cx="6988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Registered, then take the pixel most different from</a:t>
            </a:r>
          </a:p>
          <a:p>
            <a:r>
              <a:rPr lang="en-US" dirty="0"/>
              <a:t>median</a:t>
            </a:r>
          </a:p>
        </p:txBody>
      </p:sp>
    </p:spTree>
    <p:extLst>
      <p:ext uri="{BB962C8B-B14F-4D97-AF65-F5344CB8AC3E}">
        <p14:creationId xmlns:p14="http://schemas.microsoft.com/office/powerpoint/2010/main" val="191920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41996-0737-7254-1505-DB27715D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1C8E-3E70-C8E6-60FA-7211ED878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2D312-4CAD-090B-68ED-65AAEA34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43" y="920459"/>
            <a:ext cx="10987157" cy="5480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BDBA4F-BE61-FB69-5C93-2D6BEAC8E0AB}"/>
              </a:ext>
            </a:extLst>
          </p:cNvPr>
          <p:cNvSpPr txBox="1"/>
          <p:nvPr/>
        </p:nvSpPr>
        <p:spPr>
          <a:xfrm>
            <a:off x="6705600" y="6400800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Irani +</a:t>
            </a:r>
            <a:r>
              <a:rPr lang="en-US" dirty="0" err="1"/>
              <a:t>Anandan</a:t>
            </a:r>
            <a:r>
              <a:rPr lang="en-US" dirty="0"/>
              <a:t>, 98</a:t>
            </a:r>
          </a:p>
        </p:txBody>
      </p:sp>
    </p:spTree>
    <p:extLst>
      <p:ext uri="{BB962C8B-B14F-4D97-AF65-F5344CB8AC3E}">
        <p14:creationId xmlns:p14="http://schemas.microsoft.com/office/powerpoint/2010/main" val="2578172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0CC2-E058-CFBD-5CC7-A6022B7A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problems….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FC90E-F5FB-9926-9F10-53BAB5753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FB6B9-55A9-3F2B-AC13-ACCA318AB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3125"/>
            <a:ext cx="9296400" cy="586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1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E0CC2-E058-CFBD-5CC7-A6022B7A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problems….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FC90E-F5FB-9926-9F10-53BAB5753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8FB6B9-55A9-3F2B-AC13-ACCA318AB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9296400" cy="5860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15A13-C244-04F3-BFE0-A5FDC660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010940"/>
            <a:ext cx="9324123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4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54AE-49ED-3767-2292-D4F86367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sketch of bundle adjustment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8750E-2485-55B6-26A1-F372DA164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95400"/>
            <a:ext cx="10363200" cy="49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5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BBCA-E8C2-1A76-193C-7AF76CE8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DB4F-0D2D-921A-CEBD-0CF0F97D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1A8A5-F868-8D2D-CA74-E3EB5940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7290"/>
            <a:ext cx="7696200" cy="683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8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C5AD-A6F9-699E-DD60-1296E8BC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EF075-F6DB-1C51-F0B9-11D4A7EA3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Idea: </a:t>
            </a:r>
          </a:p>
          <a:p>
            <a:endParaRPr lang="en-US" dirty="0"/>
          </a:p>
          <a:p>
            <a:r>
              <a:rPr lang="en-US" dirty="0"/>
              <a:t> compute some cost; find translation that gives min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8547F-2CC1-FABD-0282-26A1B403C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1091182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8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6007F-5D3A-3FCA-BE43-761168C44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F160-BD93-DCB2-A7A8-F372FA71D6AC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F36F1-19DA-74DF-13E9-0C9E14792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11637874" cy="348857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8BF20E5-3DE6-24AD-C71C-84EE0847881B}"/>
              </a:ext>
            </a:extLst>
          </p:cNvPr>
          <p:cNvCxnSpPr>
            <a:cxnSpLocks/>
          </p:cNvCxnSpPr>
          <p:nvPr/>
        </p:nvCxnSpPr>
        <p:spPr bwMode="auto">
          <a:xfrm flipV="1">
            <a:off x="3657600" y="1972885"/>
            <a:ext cx="0" cy="54171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263574F-C1E0-05D5-F651-33F8218B814E}"/>
              </a:ext>
            </a:extLst>
          </p:cNvPr>
          <p:cNvSpPr txBox="1"/>
          <p:nvPr/>
        </p:nvSpPr>
        <p:spPr>
          <a:xfrm>
            <a:off x="1676400" y="4313991"/>
            <a:ext cx="5057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Important: overlaps will differ in size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0E9EEC-C066-29D6-C1DD-9878964EAD14}"/>
              </a:ext>
            </a:extLst>
          </p:cNvPr>
          <p:cNvCxnSpPr/>
          <p:nvPr/>
        </p:nvCxnSpPr>
        <p:spPr bwMode="auto">
          <a:xfrm flipV="1">
            <a:off x="3657600" y="3717171"/>
            <a:ext cx="0" cy="37045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A9574D-8D39-3230-6887-6F8D214DBA23}"/>
              </a:ext>
            </a:extLst>
          </p:cNvPr>
          <p:cNvCxnSpPr>
            <a:cxnSpLocks/>
          </p:cNvCxnSpPr>
          <p:nvPr/>
        </p:nvCxnSpPr>
        <p:spPr bwMode="auto">
          <a:xfrm flipV="1">
            <a:off x="7924800" y="1972885"/>
            <a:ext cx="0" cy="54171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E22D5F-4A86-85FA-BE80-CD5FD89BEE0A}"/>
              </a:ext>
            </a:extLst>
          </p:cNvPr>
          <p:cNvCxnSpPr>
            <a:cxnSpLocks/>
          </p:cNvCxnSpPr>
          <p:nvPr/>
        </p:nvCxnSpPr>
        <p:spPr bwMode="auto">
          <a:xfrm flipV="1">
            <a:off x="7924800" y="3717171"/>
            <a:ext cx="0" cy="115962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0B78EF-5B3E-4C2B-F726-87A75AAC594E}"/>
              </a:ext>
            </a:extLst>
          </p:cNvPr>
          <p:cNvSpPr txBox="1"/>
          <p:nvPr/>
        </p:nvSpPr>
        <p:spPr>
          <a:xfrm>
            <a:off x="6141551" y="4919742"/>
            <a:ext cx="5099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Mean squared error (MSE)</a:t>
            </a:r>
          </a:p>
          <a:p>
            <a:r>
              <a:rPr lang="en-US" dirty="0"/>
              <a:t>Indexing ensures pixels that overlap</a:t>
            </a:r>
          </a:p>
          <a:p>
            <a:r>
              <a:rPr lang="en-US" dirty="0"/>
              <a:t>Are compared</a:t>
            </a:r>
          </a:p>
        </p:txBody>
      </p:sp>
    </p:spTree>
    <p:extLst>
      <p:ext uri="{BB962C8B-B14F-4D97-AF65-F5344CB8AC3E}">
        <p14:creationId xmlns:p14="http://schemas.microsoft.com/office/powerpoint/2010/main" val="3259969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B0EB5-11F3-C6DE-5C7F-5181DCF3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8B3F-F60C-7CE2-787A-A9B96E627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case:</a:t>
            </a:r>
          </a:p>
          <a:p>
            <a:endParaRPr lang="en-US" dirty="0"/>
          </a:p>
          <a:p>
            <a:r>
              <a:rPr lang="en-US" dirty="0"/>
              <a:t>   Blank search:</a:t>
            </a:r>
          </a:p>
          <a:p>
            <a:r>
              <a:rPr lang="en-US" dirty="0"/>
              <a:t>		choose a range of translations</a:t>
            </a:r>
          </a:p>
          <a:p>
            <a:r>
              <a:rPr lang="en-US" dirty="0"/>
              <a:t>         compute the value for each</a:t>
            </a:r>
          </a:p>
          <a:p>
            <a:r>
              <a:rPr lang="en-US" dirty="0"/>
              <a:t>         choose the best</a:t>
            </a:r>
          </a:p>
          <a:p>
            <a:r>
              <a:rPr lang="en-US" dirty="0"/>
              <a:t>AAARGH:  slow</a:t>
            </a:r>
          </a:p>
          <a:p>
            <a:r>
              <a:rPr lang="en-US" dirty="0"/>
              <a:t>Insight: </a:t>
            </a:r>
          </a:p>
          <a:p>
            <a:r>
              <a:rPr lang="en-US" dirty="0"/>
              <a:t>    overlap for smoothed and resampled images should be a good guide to true overlap  - details to follow!</a:t>
            </a:r>
          </a:p>
        </p:txBody>
      </p:sp>
    </p:spTree>
    <p:extLst>
      <p:ext uri="{BB962C8B-B14F-4D97-AF65-F5344CB8AC3E}">
        <p14:creationId xmlns:p14="http://schemas.microsoft.com/office/powerpoint/2010/main" val="36216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07C8F-CECB-03CC-4906-EDB92864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simple mosaic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D23B2A-39A9-01FF-B67C-DEAF8BDF1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5399"/>
            <a:ext cx="8001000" cy="554505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EBF984-8C2A-100C-9647-CFABC64DA491}"/>
              </a:ext>
            </a:extLst>
          </p:cNvPr>
          <p:cNvCxnSpPr/>
          <p:nvPr/>
        </p:nvCxnSpPr>
        <p:spPr bwMode="auto">
          <a:xfrm>
            <a:off x="3962400" y="6324600"/>
            <a:ext cx="4191000" cy="0"/>
          </a:xfrm>
          <a:prstGeom prst="line">
            <a:avLst/>
          </a:prstGeom>
          <a:ln>
            <a:solidFill>
              <a:srgbClr val="FF352D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51292A-F33A-5BFB-EC75-623C769AA99C}"/>
              </a:ext>
            </a:extLst>
          </p:cNvPr>
          <p:cNvCxnSpPr>
            <a:cxnSpLocks/>
          </p:cNvCxnSpPr>
          <p:nvPr/>
        </p:nvCxnSpPr>
        <p:spPr bwMode="auto">
          <a:xfrm>
            <a:off x="228600" y="6629400"/>
            <a:ext cx="7239000" cy="0"/>
          </a:xfrm>
          <a:prstGeom prst="line">
            <a:avLst/>
          </a:prstGeom>
          <a:ln>
            <a:solidFill>
              <a:srgbClr val="FF352D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F4DDA0-5BC0-3F73-A0A7-D93CB1D9B327}"/>
              </a:ext>
            </a:extLst>
          </p:cNvPr>
          <p:cNvSpPr txBox="1"/>
          <p:nvPr/>
        </p:nvSpPr>
        <p:spPr>
          <a:xfrm>
            <a:off x="8458200" y="6324600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AARGH – sorry!</a:t>
            </a:r>
          </a:p>
        </p:txBody>
      </p:sp>
    </p:spTree>
    <p:extLst>
      <p:ext uri="{BB962C8B-B14F-4D97-AF65-F5344CB8AC3E}">
        <p14:creationId xmlns:p14="http://schemas.microsoft.com/office/powerpoint/2010/main" val="120506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718E-245C-0B19-5C44-BD0372F9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pictures….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A87B-C004-4BB1-3C72-9F32B90A1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1A4B8-4526-87FB-6173-EF6262689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7863078" cy="3854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7392BE-52ED-DD69-E080-175903E04985}"/>
              </a:ext>
            </a:extLst>
          </p:cNvPr>
          <p:cNvSpPr txBox="1"/>
          <p:nvPr/>
        </p:nvSpPr>
        <p:spPr>
          <a:xfrm>
            <a:off x="6705600" y="6400800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Irani +</a:t>
            </a:r>
            <a:r>
              <a:rPr lang="en-US" dirty="0" err="1"/>
              <a:t>Anandan</a:t>
            </a:r>
            <a:r>
              <a:rPr lang="en-US" dirty="0"/>
              <a:t>, 98</a:t>
            </a:r>
          </a:p>
        </p:txBody>
      </p:sp>
    </p:spTree>
    <p:extLst>
      <p:ext uri="{BB962C8B-B14F-4D97-AF65-F5344CB8AC3E}">
        <p14:creationId xmlns:p14="http://schemas.microsoft.com/office/powerpoint/2010/main" val="149330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D63B-CC3B-A40E-9A11-758EC2562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to a mosaic.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B9C1-6482-4088-1BA7-F6A6EBA7B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9904CE-09F9-7DC1-7233-1AE2A008E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47677"/>
            <a:ext cx="10134600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CB74CA-BAB2-B239-DD50-9974EB94AC8E}"/>
              </a:ext>
            </a:extLst>
          </p:cNvPr>
          <p:cNvSpPr txBox="1"/>
          <p:nvPr/>
        </p:nvSpPr>
        <p:spPr>
          <a:xfrm>
            <a:off x="6705600" y="6400800"/>
            <a:ext cx="2795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Irani +</a:t>
            </a:r>
            <a:r>
              <a:rPr lang="en-US" dirty="0" err="1"/>
              <a:t>Anandan</a:t>
            </a:r>
            <a:r>
              <a:rPr lang="en-US" dirty="0"/>
              <a:t>, 98</a:t>
            </a:r>
          </a:p>
        </p:txBody>
      </p:sp>
    </p:spTree>
    <p:extLst>
      <p:ext uri="{BB962C8B-B14F-4D97-AF65-F5344CB8AC3E}">
        <p14:creationId xmlns:p14="http://schemas.microsoft.com/office/powerpoint/2010/main" val="27143592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31028</TotalTime>
  <Words>351</Words>
  <Application>Microsoft Macintosh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Times New Roman</vt:lpstr>
      <vt:lpstr>Blank Presentation</vt:lpstr>
      <vt:lpstr>Simple registration and mosaics</vt:lpstr>
      <vt:lpstr>Idea:</vt:lpstr>
      <vt:lpstr>PowerPoint Presentation</vt:lpstr>
      <vt:lpstr>How to register</vt:lpstr>
      <vt:lpstr>PowerPoint Presentation</vt:lpstr>
      <vt:lpstr>Finding the translation</vt:lpstr>
      <vt:lpstr>Building a simple mosaic</vt:lpstr>
      <vt:lpstr>Some pictures….</vt:lpstr>
      <vt:lpstr>Lead to a mosaic.</vt:lpstr>
      <vt:lpstr>Application</vt:lpstr>
      <vt:lpstr>BUT</vt:lpstr>
      <vt:lpstr>Alternatives: The Cosine Distance</vt:lpstr>
      <vt:lpstr>Alternatives:  Correlation</vt:lpstr>
      <vt:lpstr>Distances</vt:lpstr>
      <vt:lpstr>Registering a zebra to itself</vt:lpstr>
      <vt:lpstr>The Gaussian Pyramid</vt:lpstr>
      <vt:lpstr>The Gaussian Pyramid</vt:lpstr>
      <vt:lpstr>The Gaussian Pyramid</vt:lpstr>
      <vt:lpstr>PowerPoint Presentation</vt:lpstr>
      <vt:lpstr>PowerPoint Presentation</vt:lpstr>
      <vt:lpstr>PowerPoint Presentation</vt:lpstr>
      <vt:lpstr>Video summaries</vt:lpstr>
      <vt:lpstr>Registration problems….</vt:lpstr>
      <vt:lpstr>Registration problems….</vt:lpstr>
      <vt:lpstr>Rough sketch of bundle adjustment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1177</cp:revision>
  <cp:lastPrinted>2022-09-07T17:32:58Z</cp:lastPrinted>
  <dcterms:created xsi:type="dcterms:W3CDTF">2004-08-29T23:15:23Z</dcterms:created>
  <dcterms:modified xsi:type="dcterms:W3CDTF">2023-08-30T14:38:56Z</dcterms:modified>
</cp:coreProperties>
</file>